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0" r:id="rId4"/>
    <p:sldId id="259" r:id="rId5"/>
    <p:sldId id="264" r:id="rId6"/>
    <p:sldId id="263" r:id="rId7"/>
    <p:sldId id="282" r:id="rId8"/>
    <p:sldId id="281" r:id="rId9"/>
    <p:sldId id="273" r:id="rId10"/>
    <p:sldId id="274" r:id="rId11"/>
    <p:sldId id="275" r:id="rId12"/>
    <p:sldId id="283" r:id="rId13"/>
    <p:sldId id="278" r:id="rId14"/>
    <p:sldId id="279" r:id="rId15"/>
    <p:sldId id="280" r:id="rId16"/>
    <p:sldId id="260" r:id="rId17"/>
    <p:sldId id="261" r:id="rId18"/>
    <p:sldId id="272" r:id="rId19"/>
    <p:sldId id="286" r:id="rId20"/>
    <p:sldId id="265" r:id="rId21"/>
    <p:sldId id="271" r:id="rId22"/>
    <p:sldId id="266" r:id="rId23"/>
    <p:sldId id="269" r:id="rId24"/>
    <p:sldId id="268" r:id="rId25"/>
  </p:sldIdLst>
  <p:sldSz cx="12192000" cy="6858000"/>
  <p:notesSz cx="6858000" cy="91440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D2Coding" panose="020B0609020101020101" pitchFamily="49" charset="-127"/>
      <p:regular r:id="rId31"/>
      <p:bold r:id="rId32"/>
    </p:embeddedFont>
    <p:embeddedFont>
      <p:font typeface="D2Coding ligature" panose="020B0609020101020101" pitchFamily="49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0331F46-643F-4E3D-B846-DC42D6462C60}">
          <p14:sldIdLst>
            <p14:sldId id="256"/>
            <p14:sldId id="257"/>
          </p14:sldIdLst>
        </p14:section>
        <p14:section name="프로젝트 소개" id="{156FB800-8F3E-4A83-8B54-3209B3523D68}">
          <p14:sldIdLst>
            <p14:sldId id="270"/>
          </p14:sldIdLst>
        </p14:section>
        <p14:section name="AI" id="{6DD260FA-CBCA-4862-881E-9ECE0B9FC62C}">
          <p14:sldIdLst>
            <p14:sldId id="259"/>
            <p14:sldId id="264"/>
            <p14:sldId id="263"/>
            <p14:sldId id="282"/>
            <p14:sldId id="281"/>
            <p14:sldId id="273"/>
            <p14:sldId id="274"/>
            <p14:sldId id="275"/>
            <p14:sldId id="283"/>
            <p14:sldId id="278"/>
            <p14:sldId id="279"/>
            <p14:sldId id="280"/>
          </p14:sldIdLst>
        </p14:section>
        <p14:section name="web" id="{859C5D0A-9269-49EE-9E45-54ABDD2B49A0}">
          <p14:sldIdLst>
            <p14:sldId id="260"/>
            <p14:sldId id="261"/>
            <p14:sldId id="272"/>
            <p14:sldId id="286"/>
            <p14:sldId id="265"/>
            <p14:sldId id="271"/>
            <p14:sldId id="266"/>
            <p14:sldId id="269"/>
          </p14:sldIdLst>
        </p14:section>
        <p14:section name="끝" id="{80163245-158D-48AC-8CB4-B9C9344E6B2C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5D10"/>
    <a:srgbClr val="E52A43"/>
    <a:srgbClr val="FFC0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4367E-CF67-4170-8F92-A23A6F5FFD93}" v="18" dt="2023-08-22T05:58:10.178"/>
    <p1510:client id="{3CC665B9-BD84-4B8F-AC96-C2FA4A3DC10D}" v="821" dt="2023-08-22T10:54:24.063"/>
    <p1510:client id="{450DD92C-FC3C-4FFE-9419-A862196ABF91}" v="144" dt="2023-08-22T09:07:09.628"/>
    <p1510:client id="{66212BD9-FD26-499C-B799-7978E1DDE4B9}" v="1309" dt="2023-08-22T09:05:05.119"/>
    <p1510:client id="{667582DC-8E56-43C0-9EAE-72C3047C644A}" v="344" dt="2023-08-22T15:32:48.142"/>
    <p1510:client id="{67622FF2-6F80-4634-8D83-C72778FBE3A3}" v="4691" dt="2023-08-22T17:39:46.057"/>
    <p1510:client id="{7E3ADEF2-1BEB-4B1C-9A56-8F03C584D3AD}" v="1371" dt="2023-08-22T08:58:15.537"/>
    <p1510:client id="{8EE8830E-5E66-4AB4-AECE-9A8E0C7DEA69}" v="262" dt="2023-08-22T08:40:55.387"/>
    <p1510:client id="{AD68980E-D7F9-426E-B2DC-AC5E72F81CF5}" v="118" dt="2023-08-22T06:15:19.293"/>
    <p1510:client id="{BA67F1DD-647B-4A0A-95D4-65499F6C1146}" v="447" dt="2023-08-22T06:59:18.480"/>
    <p1510:client id="{D980085A-9909-4DF4-A646-C11CCF663A8F}" v="5" dt="2023-08-22T06:22:17.851"/>
    <p1510:client id="{E82D5F0B-59B1-4B07-927F-F4C90FC14670}" v="1" dt="2023-08-22T07:47:43.419"/>
    <p1510:client id="{FC555F6A-A541-4AE4-92BA-7BF257C04CC4}" v="68" dt="2023-08-22T06:34:11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성" userId="e5db0b41be2315bf" providerId="Windows Live" clId="Web-{FC555F6A-A541-4AE4-92BA-7BF257C04CC4}"/>
    <pc:docChg chg="modSld">
      <pc:chgData name="김 민성" userId="e5db0b41be2315bf" providerId="Windows Live" clId="Web-{FC555F6A-A541-4AE4-92BA-7BF257C04CC4}" dt="2023-08-22T06:20:06.329" v="45" actId="1076"/>
      <pc:docMkLst>
        <pc:docMk/>
      </pc:docMkLst>
      <pc:sldChg chg="modSp">
        <pc:chgData name="김 민성" userId="e5db0b41be2315bf" providerId="Windows Live" clId="Web-{FC555F6A-A541-4AE4-92BA-7BF257C04CC4}" dt="2023-08-22T06:14:41.648" v="27" actId="1076"/>
        <pc:sldMkLst>
          <pc:docMk/>
          <pc:sldMk cId="2908498824" sldId="257"/>
        </pc:sldMkLst>
        <pc:spChg chg="mod">
          <ac:chgData name="김 민성" userId="e5db0b41be2315bf" providerId="Windows Live" clId="Web-{FC555F6A-A541-4AE4-92BA-7BF257C04CC4}" dt="2023-08-22T06:12:59.176" v="21" actId="14100"/>
          <ac:spMkLst>
            <pc:docMk/>
            <pc:sldMk cId="2908498824" sldId="257"/>
            <ac:spMk id="3" creationId="{942E643B-0FD8-ED57-F126-708155B8B1BA}"/>
          </ac:spMkLst>
        </pc:spChg>
        <pc:spChg chg="mod">
          <ac:chgData name="김 민성" userId="e5db0b41be2315bf" providerId="Windows Live" clId="Web-{FC555F6A-A541-4AE4-92BA-7BF257C04CC4}" dt="2023-08-22T06:14:39.023" v="26" actId="1076"/>
          <ac:spMkLst>
            <pc:docMk/>
            <pc:sldMk cId="2908498824" sldId="257"/>
            <ac:spMk id="5" creationId="{80BFEC39-A937-D461-68B8-B1455F7A6C3E}"/>
          </ac:spMkLst>
        </pc:spChg>
        <pc:spChg chg="mod">
          <ac:chgData name="김 민성" userId="e5db0b41be2315bf" providerId="Windows Live" clId="Web-{FC555F6A-A541-4AE4-92BA-7BF257C04CC4}" dt="2023-08-22T06:14:41.648" v="27" actId="1076"/>
          <ac:spMkLst>
            <pc:docMk/>
            <pc:sldMk cId="2908498824" sldId="257"/>
            <ac:spMk id="9" creationId="{5845AD60-5F5A-6F57-0BB1-0C3C5A3E74AE}"/>
          </ac:spMkLst>
        </pc:spChg>
      </pc:sldChg>
      <pc:sldChg chg="addSp modSp">
        <pc:chgData name="김 민성" userId="e5db0b41be2315bf" providerId="Windows Live" clId="Web-{FC555F6A-A541-4AE4-92BA-7BF257C04CC4}" dt="2023-08-22T06:20:06.329" v="45" actId="1076"/>
        <pc:sldMkLst>
          <pc:docMk/>
          <pc:sldMk cId="2678593480" sldId="259"/>
        </pc:sldMkLst>
        <pc:spChg chg="add mod">
          <ac:chgData name="김 민성" userId="e5db0b41be2315bf" providerId="Windows Live" clId="Web-{FC555F6A-A541-4AE4-92BA-7BF257C04CC4}" dt="2023-08-22T06:20:06.329" v="45" actId="1076"/>
          <ac:spMkLst>
            <pc:docMk/>
            <pc:sldMk cId="2678593480" sldId="259"/>
            <ac:spMk id="3" creationId="{FC1282C9-FDEF-69DB-7231-99F13BC91FBE}"/>
          </ac:spMkLst>
        </pc:spChg>
      </pc:sldChg>
    </pc:docChg>
  </pc:docChgLst>
  <pc:docChgLst>
    <pc:chgData name="김 민성" userId="e5db0b41be2315bf" providerId="Windows Live" clId="Web-{E82D5F0B-59B1-4B07-927F-F4C90FC14670}"/>
    <pc:docChg chg="sldOrd">
      <pc:chgData name="김 민성" userId="e5db0b41be2315bf" providerId="Windows Live" clId="Web-{E82D5F0B-59B1-4B07-927F-F4C90FC14670}" dt="2023-08-22T07:47:43.419" v="0"/>
      <pc:docMkLst>
        <pc:docMk/>
      </pc:docMkLst>
      <pc:sldChg chg="ord">
        <pc:chgData name="김 민성" userId="e5db0b41be2315bf" providerId="Windows Live" clId="Web-{E82D5F0B-59B1-4B07-927F-F4C90FC14670}" dt="2023-08-22T07:47:43.419" v="0"/>
        <pc:sldMkLst>
          <pc:docMk/>
          <pc:sldMk cId="1826669421" sldId="278"/>
        </pc:sldMkLst>
      </pc:sldChg>
    </pc:docChg>
  </pc:docChgLst>
  <pc:docChgLst>
    <pc:chgData name="게스트 사용자" providerId="Windows Live" clId="Web-{D980085A-9909-4DF4-A646-C11CCF663A8F}"/>
    <pc:docChg chg="modSld">
      <pc:chgData name="게스트 사용자" userId="" providerId="Windows Live" clId="Web-{D980085A-9909-4DF4-A646-C11CCF663A8F}" dt="2023-08-22T06:22:17.851" v="3" actId="1076"/>
      <pc:docMkLst>
        <pc:docMk/>
      </pc:docMkLst>
      <pc:sldChg chg="addSp delSp modSp">
        <pc:chgData name="게스트 사용자" userId="" providerId="Windows Live" clId="Web-{D980085A-9909-4DF4-A646-C11CCF663A8F}" dt="2023-08-22T06:22:17.851" v="3" actId="1076"/>
        <pc:sldMkLst>
          <pc:docMk/>
          <pc:sldMk cId="3760161779" sldId="262"/>
        </pc:sldMkLst>
        <pc:spChg chg="del">
          <ac:chgData name="게스트 사용자" userId="" providerId="Windows Live" clId="Web-{D980085A-9909-4DF4-A646-C11CCF663A8F}" dt="2023-08-22T06:22:03.647" v="0"/>
          <ac:spMkLst>
            <pc:docMk/>
            <pc:sldMk cId="3760161779" sldId="262"/>
            <ac:spMk id="3" creationId="{FD1A4C47-3D24-B4B7-B654-B4BF9E46D675}"/>
          </ac:spMkLst>
        </pc:spChg>
        <pc:picChg chg="add mod ord">
          <ac:chgData name="게스트 사용자" userId="" providerId="Windows Live" clId="Web-{D980085A-9909-4DF4-A646-C11CCF663A8F}" dt="2023-08-22T06:22:17.851" v="3" actId="1076"/>
          <ac:picMkLst>
            <pc:docMk/>
            <pc:sldMk cId="3760161779" sldId="262"/>
            <ac:picMk id="4" creationId="{4FBEE7B9-8B04-87B9-F546-87CF73AEF9BB}"/>
          </ac:picMkLst>
        </pc:picChg>
      </pc:sldChg>
    </pc:docChg>
  </pc:docChgLst>
  <pc:docChgLst>
    <pc:chgData name="게스트 사용자" providerId="Windows Live" clId="Web-{8EE8830E-5E66-4AB4-AECE-9A8E0C7DEA69}"/>
    <pc:docChg chg="addSld delSld modSld modSection">
      <pc:chgData name="게스트 사용자" userId="" providerId="Windows Live" clId="Web-{8EE8830E-5E66-4AB4-AECE-9A8E0C7DEA69}" dt="2023-08-22T08:40:55.403" v="218" actId="20577"/>
      <pc:docMkLst>
        <pc:docMk/>
      </pc:docMkLst>
      <pc:sldChg chg="addSp delSp modSp mod setBg">
        <pc:chgData name="게스트 사용자" userId="" providerId="Windows Live" clId="Web-{8EE8830E-5E66-4AB4-AECE-9A8E0C7DEA69}" dt="2023-08-22T08:40:55.403" v="218" actId="20577"/>
        <pc:sldMkLst>
          <pc:docMk/>
          <pc:sldMk cId="3760161779" sldId="262"/>
        </pc:sldMkLst>
        <pc:spChg chg="mod">
          <ac:chgData name="게스트 사용자" userId="" providerId="Windows Live" clId="Web-{8EE8830E-5E66-4AB4-AECE-9A8E0C7DEA69}" dt="2023-08-22T08:06:09.210" v="125"/>
          <ac:spMkLst>
            <pc:docMk/>
            <pc:sldMk cId="3760161779" sldId="262"/>
            <ac:spMk id="2" creationId="{A1617139-2F12-7BFB-7C20-A3F867A2395D}"/>
          </ac:spMkLst>
        </pc:spChg>
        <pc:spChg chg="add mod">
          <ac:chgData name="게스트 사용자" userId="" providerId="Windows Live" clId="Web-{8EE8830E-5E66-4AB4-AECE-9A8E0C7DEA69}" dt="2023-08-22T08:40:55.403" v="218" actId="20577"/>
          <ac:spMkLst>
            <pc:docMk/>
            <pc:sldMk cId="3760161779" sldId="262"/>
            <ac:spMk id="3" creationId="{37CA61C4-72EB-69B6-3A2B-053E5420B311}"/>
          </ac:spMkLst>
        </pc:spChg>
        <pc:spChg chg="add del">
          <ac:chgData name="게스트 사용자" userId="" providerId="Windows Live" clId="Web-{8EE8830E-5E66-4AB4-AECE-9A8E0C7DEA69}" dt="2023-08-22T08:11:32.015" v="153"/>
          <ac:spMkLst>
            <pc:docMk/>
            <pc:sldMk cId="3760161779" sldId="262"/>
            <ac:spMk id="9" creationId="{7ED7575E-88D2-B771-681D-46A7E55415DD}"/>
          </ac:spMkLst>
        </pc:spChg>
        <pc:spChg chg="add del">
          <ac:chgData name="게스트 사용자" userId="" providerId="Windows Live" clId="Web-{8EE8830E-5E66-4AB4-AECE-9A8E0C7DEA69}" dt="2023-08-22T08:11:32.015" v="153"/>
          <ac:spMkLst>
            <pc:docMk/>
            <pc:sldMk cId="3760161779" sldId="262"/>
            <ac:spMk id="16" creationId="{7ED7575E-88D2-B771-681D-46A7E55415DD}"/>
          </ac:spMkLst>
        </pc:spChg>
        <pc:picChg chg="mod">
          <ac:chgData name="게스트 사용자" userId="" providerId="Windows Live" clId="Web-{8EE8830E-5E66-4AB4-AECE-9A8E0C7DEA69}" dt="2023-08-22T08:06:09.210" v="125"/>
          <ac:picMkLst>
            <pc:docMk/>
            <pc:sldMk cId="3760161779" sldId="262"/>
            <ac:picMk id="4" creationId="{4FBEE7B9-8B04-87B9-F546-87CF73AEF9BB}"/>
          </ac:picMkLst>
        </pc:picChg>
        <pc:cxnChg chg="add del">
          <ac:chgData name="게스트 사용자" userId="" providerId="Windows Live" clId="Web-{8EE8830E-5E66-4AB4-AECE-9A8E0C7DEA69}" dt="2023-08-22T08:11:32.015" v="153"/>
          <ac:cxnSpMkLst>
            <pc:docMk/>
            <pc:sldMk cId="3760161779" sldId="262"/>
            <ac:cxnSpMk id="11" creationId="{249EDD1B-F94D-B4E6-ACAA-566B9A26FDE3}"/>
          </ac:cxnSpMkLst>
        </pc:cxnChg>
        <pc:cxnChg chg="add del">
          <ac:chgData name="게스트 사용자" userId="" providerId="Windows Live" clId="Web-{8EE8830E-5E66-4AB4-AECE-9A8E0C7DEA69}" dt="2023-08-22T08:11:32.015" v="153"/>
          <ac:cxnSpMkLst>
            <pc:docMk/>
            <pc:sldMk cId="3760161779" sldId="262"/>
            <ac:cxnSpMk id="18" creationId="{249EDD1B-F94D-B4E6-ACAA-566B9A26FDE3}"/>
          </ac:cxnSpMkLst>
        </pc:cxnChg>
      </pc:sldChg>
      <pc:sldChg chg="addSp delSp modSp">
        <pc:chgData name="게스트 사용자" userId="" providerId="Windows Live" clId="Web-{8EE8830E-5E66-4AB4-AECE-9A8E0C7DEA69}" dt="2023-08-22T08:17:04.555" v="202" actId="1076"/>
        <pc:sldMkLst>
          <pc:docMk/>
          <pc:sldMk cId="3200089819" sldId="265"/>
        </pc:sldMkLst>
        <pc:spChg chg="del">
          <ac:chgData name="게스트 사용자" userId="" providerId="Windows Live" clId="Web-{8EE8830E-5E66-4AB4-AECE-9A8E0C7DEA69}" dt="2023-08-22T08:12:04.531" v="156"/>
          <ac:spMkLst>
            <pc:docMk/>
            <pc:sldMk cId="3200089819" sldId="265"/>
            <ac:spMk id="2" creationId="{FEE320E2-C9B9-B104-EDAF-92AAE6515374}"/>
          </ac:spMkLst>
        </pc:spChg>
        <pc:spChg chg="del">
          <ac:chgData name="게스트 사용자" userId="" providerId="Windows Live" clId="Web-{8EE8830E-5E66-4AB4-AECE-9A8E0C7DEA69}" dt="2023-08-22T07:59:36.700" v="0"/>
          <ac:spMkLst>
            <pc:docMk/>
            <pc:sldMk cId="3200089819" sldId="265"/>
            <ac:spMk id="3" creationId="{34442D9D-180E-AE28-44E8-065930BA62EE}"/>
          </ac:spMkLst>
        </pc:spChg>
        <pc:picChg chg="add mod ord modCrop">
          <ac:chgData name="게스트 사용자" userId="" providerId="Windows Live" clId="Web-{8EE8830E-5E66-4AB4-AECE-9A8E0C7DEA69}" dt="2023-08-22T08:17:04.555" v="202" actId="1076"/>
          <ac:picMkLst>
            <pc:docMk/>
            <pc:sldMk cId="3200089819" sldId="265"/>
            <ac:picMk id="4" creationId="{F7281B39-F585-2444-B627-6DD9A4B8A827}"/>
          </ac:picMkLst>
        </pc:picChg>
        <pc:picChg chg="add mod">
          <ac:chgData name="게스트 사용자" userId="" providerId="Windows Live" clId="Web-{8EE8830E-5E66-4AB4-AECE-9A8E0C7DEA69}" dt="2023-08-22T08:16:57.820" v="200" actId="1076"/>
          <ac:picMkLst>
            <pc:docMk/>
            <pc:sldMk cId="3200089819" sldId="265"/>
            <ac:picMk id="5" creationId="{E49DFA48-61F4-A197-FDD0-4216E47D66B1}"/>
          </ac:picMkLst>
        </pc:picChg>
        <pc:picChg chg="add mod">
          <ac:chgData name="게스트 사용자" userId="" providerId="Windows Live" clId="Web-{8EE8830E-5E66-4AB4-AECE-9A8E0C7DEA69}" dt="2023-08-22T08:16:16.585" v="190" actId="1076"/>
          <ac:picMkLst>
            <pc:docMk/>
            <pc:sldMk cId="3200089819" sldId="265"/>
            <ac:picMk id="6" creationId="{9F4DEC89-1755-82C6-A968-5382CBF955D0}"/>
          </ac:picMkLst>
        </pc:picChg>
      </pc:sldChg>
      <pc:sldChg chg="addSp delSp modSp new del">
        <pc:chgData name="게스트 사용자" userId="" providerId="Windows Live" clId="Web-{8EE8830E-5E66-4AB4-AECE-9A8E0C7DEA69}" dt="2023-08-22T08:17:18.571" v="203"/>
        <pc:sldMkLst>
          <pc:docMk/>
          <pc:sldMk cId="1644994983" sldId="285"/>
        </pc:sldMkLst>
        <pc:spChg chg="del">
          <ac:chgData name="게스트 사용자" userId="" providerId="Windows Live" clId="Web-{8EE8830E-5E66-4AB4-AECE-9A8E0C7DEA69}" dt="2023-08-22T08:14:38.129" v="175"/>
          <ac:spMkLst>
            <pc:docMk/>
            <pc:sldMk cId="1644994983" sldId="285"/>
            <ac:spMk id="2" creationId="{1ED70F0E-BABA-2CE7-4FCB-8B28FFD408D7}"/>
          </ac:spMkLst>
        </pc:spChg>
        <pc:spChg chg="del mod">
          <ac:chgData name="게스트 사용자" userId="" providerId="Windows Live" clId="Web-{8EE8830E-5E66-4AB4-AECE-9A8E0C7DEA69}" dt="2023-08-22T08:13:29.643" v="160"/>
          <ac:spMkLst>
            <pc:docMk/>
            <pc:sldMk cId="1644994983" sldId="285"/>
            <ac:spMk id="3" creationId="{A13CA102-80FF-EC27-0F94-A3969012156B}"/>
          </ac:spMkLst>
        </pc:spChg>
        <pc:spChg chg="add del mod">
          <ac:chgData name="게스트 사용자" userId="" providerId="Windows Live" clId="Web-{8EE8830E-5E66-4AB4-AECE-9A8E0C7DEA69}" dt="2023-08-22T08:15:30.599" v="178"/>
          <ac:spMkLst>
            <pc:docMk/>
            <pc:sldMk cId="1644994983" sldId="285"/>
            <ac:spMk id="5" creationId="{4471B3B5-0824-FA39-847E-57B05C99C409}"/>
          </ac:spMkLst>
        </pc:spChg>
        <pc:spChg chg="add mod">
          <ac:chgData name="게스트 사용자" userId="" providerId="Windows Live" clId="Web-{8EE8830E-5E66-4AB4-AECE-9A8E0C7DEA69}" dt="2023-08-22T08:15:33.802" v="179"/>
          <ac:spMkLst>
            <pc:docMk/>
            <pc:sldMk cId="1644994983" sldId="285"/>
            <ac:spMk id="7" creationId="{A862CD8D-EF7C-EE63-8EF5-7FF409CDB226}"/>
          </ac:spMkLst>
        </pc:spChg>
        <pc:picChg chg="add del mod ord">
          <ac:chgData name="게스트 사용자" userId="" providerId="Windows Live" clId="Web-{8EE8830E-5E66-4AB4-AECE-9A8E0C7DEA69}" dt="2023-08-22T08:15:33.802" v="179"/>
          <ac:picMkLst>
            <pc:docMk/>
            <pc:sldMk cId="1644994983" sldId="285"/>
            <ac:picMk id="4" creationId="{CDBBCDE9-4DAC-4869-14D7-8C98ECEE78A8}"/>
          </ac:picMkLst>
        </pc:picChg>
      </pc:sldChg>
    </pc:docChg>
  </pc:docChgLst>
  <pc:docChgLst>
    <pc:chgData name="심 재성" userId="d47cadcc06700680" providerId="Windows Live" clId="Web-{7E3ADEF2-1BEB-4B1C-9A56-8F03C584D3AD}"/>
    <pc:docChg chg="addSld delSld modSld sldOrd modSection">
      <pc:chgData name="심 재성" userId="d47cadcc06700680" providerId="Windows Live" clId="Web-{7E3ADEF2-1BEB-4B1C-9A56-8F03C584D3AD}" dt="2023-08-22T08:58:05.349" v="1059" actId="20577"/>
      <pc:docMkLst>
        <pc:docMk/>
      </pc:docMkLst>
      <pc:sldChg chg="modSp">
        <pc:chgData name="심 재성" userId="d47cadcc06700680" providerId="Windows Live" clId="Web-{7E3ADEF2-1BEB-4B1C-9A56-8F03C584D3AD}" dt="2023-08-22T06:33:11.374" v="85" actId="20577"/>
        <pc:sldMkLst>
          <pc:docMk/>
          <pc:sldMk cId="2678593480" sldId="259"/>
        </pc:sldMkLst>
        <pc:spChg chg="mod">
          <ac:chgData name="심 재성" userId="d47cadcc06700680" providerId="Windows Live" clId="Web-{7E3ADEF2-1BEB-4B1C-9A56-8F03C584D3AD}" dt="2023-08-22T06:33:11.374" v="85" actId="20577"/>
          <ac:spMkLst>
            <pc:docMk/>
            <pc:sldMk cId="2678593480" sldId="259"/>
            <ac:spMk id="3" creationId="{FC1282C9-FDEF-69DB-7231-99F13BC91FBE}"/>
          </ac:spMkLst>
        </pc:spChg>
      </pc:sldChg>
      <pc:sldChg chg="addSp delSp modSp">
        <pc:chgData name="심 재성" userId="d47cadcc06700680" providerId="Windows Live" clId="Web-{7E3ADEF2-1BEB-4B1C-9A56-8F03C584D3AD}" dt="2023-08-22T08:34:59.758" v="992" actId="20577"/>
        <pc:sldMkLst>
          <pc:docMk/>
          <pc:sldMk cId="3878422738" sldId="263"/>
        </pc:sldMkLst>
        <pc:spChg chg="mod">
          <ac:chgData name="심 재성" userId="d47cadcc06700680" providerId="Windows Live" clId="Web-{7E3ADEF2-1BEB-4B1C-9A56-8F03C584D3AD}" dt="2023-08-22T06:33:22.546" v="86" actId="20577"/>
          <ac:spMkLst>
            <pc:docMk/>
            <pc:sldMk cId="3878422738" sldId="263"/>
            <ac:spMk id="2" creationId="{6DF6D013-E8AE-02B1-4920-8E2E84B44495}"/>
          </ac:spMkLst>
        </pc:spChg>
        <pc:spChg chg="add mod">
          <ac:chgData name="심 재성" userId="d47cadcc06700680" providerId="Windows Live" clId="Web-{7E3ADEF2-1BEB-4B1C-9A56-8F03C584D3AD}" dt="2023-08-22T08:34:59.758" v="992" actId="20577"/>
          <ac:spMkLst>
            <pc:docMk/>
            <pc:sldMk cId="3878422738" sldId="263"/>
            <ac:spMk id="5" creationId="{7801EE85-B454-EBC0-786A-28C7EA1B1753}"/>
          </ac:spMkLst>
        </pc:spChg>
        <pc:picChg chg="add del mod">
          <ac:chgData name="심 재성" userId="d47cadcc06700680" providerId="Windows Live" clId="Web-{7E3ADEF2-1BEB-4B1C-9A56-8F03C584D3AD}" dt="2023-08-22T06:34:33.095" v="90"/>
          <ac:picMkLst>
            <pc:docMk/>
            <pc:sldMk cId="3878422738" sldId="263"/>
            <ac:picMk id="3" creationId="{9255A66C-BAB6-617A-1E99-3211C7FB678F}"/>
          </ac:picMkLst>
        </pc:picChg>
        <pc:picChg chg="add mod">
          <ac:chgData name="심 재성" userId="d47cadcc06700680" providerId="Windows Live" clId="Web-{7E3ADEF2-1BEB-4B1C-9A56-8F03C584D3AD}" dt="2023-08-22T06:35:09.112" v="100" actId="1076"/>
          <ac:picMkLst>
            <pc:docMk/>
            <pc:sldMk cId="3878422738" sldId="263"/>
            <ac:picMk id="4" creationId="{E5722CD3-30E7-02DA-59CA-95A8036C0CD1}"/>
          </ac:picMkLst>
        </pc:picChg>
      </pc:sldChg>
      <pc:sldChg chg="addSp delSp modSp mod setBg">
        <pc:chgData name="심 재성" userId="d47cadcc06700680" providerId="Windows Live" clId="Web-{7E3ADEF2-1BEB-4B1C-9A56-8F03C584D3AD}" dt="2023-08-22T08:36:47.215" v="1049" actId="20577"/>
        <pc:sldMkLst>
          <pc:docMk/>
          <pc:sldMk cId="3023728966" sldId="264"/>
        </pc:sldMkLst>
        <pc:spChg chg="mod">
          <ac:chgData name="심 재성" userId="d47cadcc06700680" providerId="Windows Live" clId="Web-{7E3ADEF2-1BEB-4B1C-9A56-8F03C584D3AD}" dt="2023-08-22T08:36:47.215" v="1049" actId="20577"/>
          <ac:spMkLst>
            <pc:docMk/>
            <pc:sldMk cId="3023728966" sldId="264"/>
            <ac:spMk id="2" creationId="{EF0D0706-1C77-439E-0B02-512C16D7A7FA}"/>
          </ac:spMkLst>
        </pc:spChg>
        <pc:spChg chg="mod ord">
          <ac:chgData name="심 재성" userId="d47cadcc06700680" providerId="Windows Live" clId="Web-{7E3ADEF2-1BEB-4B1C-9A56-8F03C584D3AD}" dt="2023-08-22T06:58:38.656" v="142" actId="20577"/>
          <ac:spMkLst>
            <pc:docMk/>
            <pc:sldMk cId="3023728966" sldId="264"/>
            <ac:spMk id="3" creationId="{E185D9A6-F9F4-5D86-AF22-0E34B7DF95AB}"/>
          </ac:spMkLst>
        </pc:spChg>
        <pc:spChg chg="add mod">
          <ac:chgData name="심 재성" userId="d47cadcc06700680" providerId="Windows Live" clId="Web-{7E3ADEF2-1BEB-4B1C-9A56-8F03C584D3AD}" dt="2023-08-22T07:13:55.481" v="234" actId="20577"/>
          <ac:spMkLst>
            <pc:docMk/>
            <pc:sldMk cId="3023728966" sldId="264"/>
            <ac:spMk id="9" creationId="{B9B73D7F-4CA5-9159-6393-80E75E09B915}"/>
          </ac:spMkLst>
        </pc:spChg>
        <pc:spChg chg="add del mod">
          <ac:chgData name="심 재성" userId="d47cadcc06700680" providerId="Windows Live" clId="Web-{7E3ADEF2-1BEB-4B1C-9A56-8F03C584D3AD}" dt="2023-08-22T07:14:09.185" v="238"/>
          <ac:spMkLst>
            <pc:docMk/>
            <pc:sldMk cId="3023728966" sldId="264"/>
            <ac:spMk id="11" creationId="{D895DD2B-7291-3B9E-4109-73455377E616}"/>
          </ac:spMkLst>
        </pc:spChg>
        <pc:spChg chg="add del mod">
          <ac:chgData name="심 재성" userId="d47cadcc06700680" providerId="Windows Live" clId="Web-{7E3ADEF2-1BEB-4B1C-9A56-8F03C584D3AD}" dt="2023-08-22T07:14:23.123" v="244"/>
          <ac:spMkLst>
            <pc:docMk/>
            <pc:sldMk cId="3023728966" sldId="264"/>
            <ac:spMk id="12" creationId="{48A9820D-163B-6BED-CD09-F2D903083319}"/>
          </ac:spMkLst>
        </pc:spChg>
        <pc:spChg chg="add mod">
          <ac:chgData name="심 재성" userId="d47cadcc06700680" providerId="Windows Live" clId="Web-{7E3ADEF2-1BEB-4B1C-9A56-8F03C584D3AD}" dt="2023-08-22T07:29:35.917" v="337" actId="1076"/>
          <ac:spMkLst>
            <pc:docMk/>
            <pc:sldMk cId="3023728966" sldId="264"/>
            <ac:spMk id="14" creationId="{8B35BBA6-94FB-AEE9-F0FF-02D2706328F2}"/>
          </ac:spMkLst>
        </pc:spChg>
        <pc:picChg chg="add del mod">
          <ac:chgData name="심 재성" userId="d47cadcc06700680" providerId="Windows Live" clId="Web-{7E3ADEF2-1BEB-4B1C-9A56-8F03C584D3AD}" dt="2023-08-22T07:12:58.511" v="206"/>
          <ac:picMkLst>
            <pc:docMk/>
            <pc:sldMk cId="3023728966" sldId="264"/>
            <ac:picMk id="4" creationId="{F9D45074-6904-0783-17F5-09474834A748}"/>
          </ac:picMkLst>
        </pc:picChg>
        <pc:picChg chg="add del mod">
          <ac:chgData name="심 재성" userId="d47cadcc06700680" providerId="Windows Live" clId="Web-{7E3ADEF2-1BEB-4B1C-9A56-8F03C584D3AD}" dt="2023-08-22T07:13:00.401" v="207"/>
          <ac:picMkLst>
            <pc:docMk/>
            <pc:sldMk cId="3023728966" sldId="264"/>
            <ac:picMk id="5" creationId="{00797C7B-DA52-D23D-3660-C2A3108F7534}"/>
          </ac:picMkLst>
        </pc:picChg>
        <pc:picChg chg="add del mod">
          <ac:chgData name="심 재성" userId="d47cadcc06700680" providerId="Windows Live" clId="Web-{7E3ADEF2-1BEB-4B1C-9A56-8F03C584D3AD}" dt="2023-08-22T07:13:00.448" v="208"/>
          <ac:picMkLst>
            <pc:docMk/>
            <pc:sldMk cId="3023728966" sldId="264"/>
            <ac:picMk id="6" creationId="{F6282ECF-334D-488D-8C3C-5A6472977A36}"/>
          </ac:picMkLst>
        </pc:picChg>
        <pc:picChg chg="add del mod ord">
          <ac:chgData name="심 재성" userId="d47cadcc06700680" providerId="Windows Live" clId="Web-{7E3ADEF2-1BEB-4B1C-9A56-8F03C584D3AD}" dt="2023-08-22T07:13:04.042" v="210"/>
          <ac:picMkLst>
            <pc:docMk/>
            <pc:sldMk cId="3023728966" sldId="264"/>
            <ac:picMk id="7" creationId="{E0F96533-26A6-1518-17A5-1B5AAE0654ED}"/>
          </ac:picMkLst>
        </pc:picChg>
        <pc:picChg chg="add del mod">
          <ac:chgData name="심 재성" userId="d47cadcc06700680" providerId="Windows Live" clId="Web-{7E3ADEF2-1BEB-4B1C-9A56-8F03C584D3AD}" dt="2023-08-22T07:13:02.370" v="209"/>
          <ac:picMkLst>
            <pc:docMk/>
            <pc:sldMk cId="3023728966" sldId="264"/>
            <ac:picMk id="8" creationId="{EA856AA9-6591-2ACE-C1C1-CA4930454282}"/>
          </ac:picMkLst>
        </pc:picChg>
        <pc:picChg chg="add del mod">
          <ac:chgData name="심 재성" userId="d47cadcc06700680" providerId="Windows Live" clId="Web-{7E3ADEF2-1BEB-4B1C-9A56-8F03C584D3AD}" dt="2023-08-22T08:01:16.038" v="667"/>
          <ac:picMkLst>
            <pc:docMk/>
            <pc:sldMk cId="3023728966" sldId="264"/>
            <ac:picMk id="16" creationId="{8E6E11F5-CEAE-EBDE-C2A8-A4B4CDC933DC}"/>
          </ac:picMkLst>
        </pc:picChg>
        <pc:picChg chg="add mod">
          <ac:chgData name="심 재성" userId="d47cadcc06700680" providerId="Windows Live" clId="Web-{7E3ADEF2-1BEB-4B1C-9A56-8F03C584D3AD}" dt="2023-08-22T08:01:40.680" v="670" actId="1076"/>
          <ac:picMkLst>
            <pc:docMk/>
            <pc:sldMk cId="3023728966" sldId="264"/>
            <ac:picMk id="18" creationId="{B95D0C47-FE56-BDC0-A1F8-017CDE57DB39}"/>
          </ac:picMkLst>
        </pc:picChg>
        <pc:cxnChg chg="add del">
          <ac:chgData name="심 재성" userId="d47cadcc06700680" providerId="Windows Live" clId="Web-{7E3ADEF2-1BEB-4B1C-9A56-8F03C584D3AD}" dt="2023-08-22T06:58:24.905" v="141"/>
          <ac:cxnSpMkLst>
            <pc:docMk/>
            <pc:sldMk cId="3023728966" sldId="264"/>
            <ac:cxnSpMk id="13" creationId="{822A5670-0F7B-4199-AEAB-33FBA9CEA44D}"/>
          </ac:cxnSpMkLst>
        </pc:cxnChg>
        <pc:cxnChg chg="add del">
          <ac:chgData name="심 재성" userId="d47cadcc06700680" providerId="Windows Live" clId="Web-{7E3ADEF2-1BEB-4B1C-9A56-8F03C584D3AD}" dt="2023-08-22T06:58:24.905" v="141"/>
          <ac:cxnSpMkLst>
            <pc:docMk/>
            <pc:sldMk cId="3023728966" sldId="264"/>
            <ac:cxnSpMk id="15" creationId="{8BB1744D-A7DF-4B65-B6E3-DCF12BB2D869}"/>
          </ac:cxnSpMkLst>
        </pc:cxnChg>
        <pc:cxnChg chg="add del">
          <ac:chgData name="심 재성" userId="d47cadcc06700680" providerId="Windows Live" clId="Web-{7E3ADEF2-1BEB-4B1C-9A56-8F03C584D3AD}" dt="2023-08-22T06:58:24.905" v="141"/>
          <ac:cxnSpMkLst>
            <pc:docMk/>
            <pc:sldMk cId="3023728966" sldId="264"/>
            <ac:cxnSpMk id="17" creationId="{882DD753-EA38-4E86-91FB-05041A44A28E}"/>
          </ac:cxnSpMkLst>
        </pc:cxnChg>
        <pc:cxnChg chg="add del">
          <ac:chgData name="심 재성" userId="d47cadcc06700680" providerId="Windows Live" clId="Web-{7E3ADEF2-1BEB-4B1C-9A56-8F03C584D3AD}" dt="2023-08-22T06:58:24.905" v="141"/>
          <ac:cxnSpMkLst>
            <pc:docMk/>
            <pc:sldMk cId="3023728966" sldId="264"/>
            <ac:cxnSpMk id="19" creationId="{6DA63E78-7704-45EF-B5D3-EADDF5D82674}"/>
          </ac:cxnSpMkLst>
        </pc:cxnChg>
      </pc:sldChg>
      <pc:sldChg chg="addSp delSp modSp new">
        <pc:chgData name="심 재성" userId="d47cadcc06700680" providerId="Windows Live" clId="Web-{7E3ADEF2-1BEB-4B1C-9A56-8F03C584D3AD}" dt="2023-08-22T06:23:09.870" v="70" actId="20577"/>
        <pc:sldMkLst>
          <pc:docMk/>
          <pc:sldMk cId="1649410984" sldId="270"/>
        </pc:sldMkLst>
        <pc:spChg chg="mod">
          <ac:chgData name="심 재성" userId="d47cadcc06700680" providerId="Windows Live" clId="Web-{7E3ADEF2-1BEB-4B1C-9A56-8F03C584D3AD}" dt="2023-08-22T06:23:09.870" v="70" actId="20577"/>
          <ac:spMkLst>
            <pc:docMk/>
            <pc:sldMk cId="1649410984" sldId="270"/>
            <ac:spMk id="2" creationId="{F993678F-2521-2DF8-D04B-27619172AA84}"/>
          </ac:spMkLst>
        </pc:spChg>
        <pc:spChg chg="add del mod">
          <ac:chgData name="심 재성" userId="d47cadcc06700680" providerId="Windows Live" clId="Web-{7E3ADEF2-1BEB-4B1C-9A56-8F03C584D3AD}" dt="2023-08-22T06:23:01.901" v="67" actId="20577"/>
          <ac:spMkLst>
            <pc:docMk/>
            <pc:sldMk cId="1649410984" sldId="270"/>
            <ac:spMk id="3" creationId="{2575D78F-FF93-873E-D665-895394C687A9}"/>
          </ac:spMkLst>
        </pc:spChg>
      </pc:sldChg>
      <pc:sldChg chg="addSp delSp modSp new">
        <pc:chgData name="심 재성" userId="d47cadcc06700680" providerId="Windows Live" clId="Web-{7E3ADEF2-1BEB-4B1C-9A56-8F03C584D3AD}" dt="2023-08-22T08:57:41.489" v="1054" actId="20577"/>
        <pc:sldMkLst>
          <pc:docMk/>
          <pc:sldMk cId="3244285800" sldId="273"/>
        </pc:sldMkLst>
        <pc:spChg chg="mod">
          <ac:chgData name="심 재성" userId="d47cadcc06700680" providerId="Windows Live" clId="Web-{7E3ADEF2-1BEB-4B1C-9A56-8F03C584D3AD}" dt="2023-08-22T08:57:41.489" v="1054" actId="20577"/>
          <ac:spMkLst>
            <pc:docMk/>
            <pc:sldMk cId="3244285800" sldId="273"/>
            <ac:spMk id="2" creationId="{DEAEEA73-6FE6-2F5B-7E22-98B88FBD0A76}"/>
          </ac:spMkLst>
        </pc:spChg>
        <pc:spChg chg="del">
          <ac:chgData name="심 재성" userId="d47cadcc06700680" providerId="Windows Live" clId="Web-{7E3ADEF2-1BEB-4B1C-9A56-8F03C584D3AD}" dt="2023-08-22T06:59:40.783" v="158"/>
          <ac:spMkLst>
            <pc:docMk/>
            <pc:sldMk cId="3244285800" sldId="273"/>
            <ac:spMk id="3" creationId="{ED33DE13-BDFB-17CB-4CB9-B707757296AA}"/>
          </ac:spMkLst>
        </pc:spChg>
        <pc:spChg chg="mod">
          <ac:chgData name="심 재성" userId="d47cadcc06700680" providerId="Windows Live" clId="Web-{7E3ADEF2-1BEB-4B1C-9A56-8F03C584D3AD}" dt="2023-08-22T08:17:15.866" v="714" actId="20577"/>
          <ac:spMkLst>
            <pc:docMk/>
            <pc:sldMk cId="3244285800" sldId="273"/>
            <ac:spMk id="8" creationId="{6F147BA6-87B8-79E3-5292-CFD5CAA72379}"/>
          </ac:spMkLst>
        </pc:spChg>
        <pc:picChg chg="add mod ord">
          <ac:chgData name="심 재성" userId="d47cadcc06700680" providerId="Windows Live" clId="Web-{7E3ADEF2-1BEB-4B1C-9A56-8F03C584D3AD}" dt="2023-08-22T08:18:12.821" v="716" actId="14100"/>
          <ac:picMkLst>
            <pc:docMk/>
            <pc:sldMk cId="3244285800" sldId="273"/>
            <ac:picMk id="4" creationId="{132084CF-804F-0508-CE43-86393DF29F47}"/>
          </ac:picMkLst>
        </pc:picChg>
        <pc:picChg chg="add mod">
          <ac:chgData name="심 재성" userId="d47cadcc06700680" providerId="Windows Live" clId="Web-{7E3ADEF2-1BEB-4B1C-9A56-8F03C584D3AD}" dt="2023-08-22T08:18:20.618" v="719" actId="1076"/>
          <ac:picMkLst>
            <pc:docMk/>
            <pc:sldMk cId="3244285800" sldId="273"/>
            <ac:picMk id="5" creationId="{7BEA18CE-0F26-DB56-ADF3-9A74D0D453FF}"/>
          </ac:picMkLst>
        </pc:picChg>
        <pc:picChg chg="add mod">
          <ac:chgData name="심 재성" userId="d47cadcc06700680" providerId="Windows Live" clId="Web-{7E3ADEF2-1BEB-4B1C-9A56-8F03C584D3AD}" dt="2023-08-22T08:18:25.884" v="721" actId="1076"/>
          <ac:picMkLst>
            <pc:docMk/>
            <pc:sldMk cId="3244285800" sldId="273"/>
            <ac:picMk id="6" creationId="{95252560-671C-D71B-2C6D-CEC40BD708A2}"/>
          </ac:picMkLst>
        </pc:picChg>
        <pc:picChg chg="add mod">
          <ac:chgData name="심 재성" userId="d47cadcc06700680" providerId="Windows Live" clId="Web-{7E3ADEF2-1BEB-4B1C-9A56-8F03C584D3AD}" dt="2023-08-22T08:18:33.978" v="724" actId="1076"/>
          <ac:picMkLst>
            <pc:docMk/>
            <pc:sldMk cId="3244285800" sldId="273"/>
            <ac:picMk id="7" creationId="{F57A35DA-C7C7-5BF4-E1C1-0416D1E995C9}"/>
          </ac:picMkLst>
        </pc:picChg>
      </pc:sldChg>
      <pc:sldChg chg="addSp delSp modSp new">
        <pc:chgData name="심 재성" userId="d47cadcc06700680" providerId="Windows Live" clId="Web-{7E3ADEF2-1BEB-4B1C-9A56-8F03C584D3AD}" dt="2023-08-22T08:20:27.403" v="766" actId="20577"/>
        <pc:sldMkLst>
          <pc:docMk/>
          <pc:sldMk cId="900851237" sldId="274"/>
        </pc:sldMkLst>
        <pc:spChg chg="mod">
          <ac:chgData name="심 재성" userId="d47cadcc06700680" providerId="Windows Live" clId="Web-{7E3ADEF2-1BEB-4B1C-9A56-8F03C584D3AD}" dt="2023-08-22T07:25:38.269" v="291" actId="20577"/>
          <ac:spMkLst>
            <pc:docMk/>
            <pc:sldMk cId="900851237" sldId="274"/>
            <ac:spMk id="2" creationId="{662C02D2-CB37-C249-5B7C-BDE7B39B8E2C}"/>
          </ac:spMkLst>
        </pc:spChg>
        <pc:spChg chg="del">
          <ac:chgData name="심 재성" userId="d47cadcc06700680" providerId="Windows Live" clId="Web-{7E3ADEF2-1BEB-4B1C-9A56-8F03C584D3AD}" dt="2023-08-22T07:01:49.630" v="168"/>
          <ac:spMkLst>
            <pc:docMk/>
            <pc:sldMk cId="900851237" sldId="274"/>
            <ac:spMk id="3" creationId="{DBF52117-B9A3-86FF-615C-ABCC2B80F074}"/>
          </ac:spMkLst>
        </pc:spChg>
        <pc:spChg chg="mod">
          <ac:chgData name="심 재성" userId="d47cadcc06700680" providerId="Windows Live" clId="Web-{7E3ADEF2-1BEB-4B1C-9A56-8F03C584D3AD}" dt="2023-08-22T08:20:27.403" v="766" actId="20577"/>
          <ac:spMkLst>
            <pc:docMk/>
            <pc:sldMk cId="900851237" sldId="274"/>
            <ac:spMk id="5" creationId="{26297D3B-E927-4F52-260D-F2CBD3CDFEA6}"/>
          </ac:spMkLst>
        </pc:spChg>
        <pc:picChg chg="add mod ord">
          <ac:chgData name="심 재성" userId="d47cadcc06700680" providerId="Windows Live" clId="Web-{7E3ADEF2-1BEB-4B1C-9A56-8F03C584D3AD}" dt="2023-08-22T08:20:08.746" v="756" actId="1076"/>
          <ac:picMkLst>
            <pc:docMk/>
            <pc:sldMk cId="900851237" sldId="274"/>
            <ac:picMk id="4" creationId="{76D7B448-A022-5668-1D08-FDD98087E218}"/>
          </ac:picMkLst>
        </pc:picChg>
      </pc:sldChg>
      <pc:sldChg chg="addSp delSp modSp new">
        <pc:chgData name="심 재성" userId="d47cadcc06700680" providerId="Windows Live" clId="Web-{7E3ADEF2-1BEB-4B1C-9A56-8F03C584D3AD}" dt="2023-08-22T08:58:05.349" v="1059" actId="20577"/>
        <pc:sldMkLst>
          <pc:docMk/>
          <pc:sldMk cId="105009304" sldId="275"/>
        </pc:sldMkLst>
        <pc:spChg chg="mod">
          <ac:chgData name="심 재성" userId="d47cadcc06700680" providerId="Windows Live" clId="Web-{7E3ADEF2-1BEB-4B1C-9A56-8F03C584D3AD}" dt="2023-08-22T07:02:22.334" v="171" actId="20577"/>
          <ac:spMkLst>
            <pc:docMk/>
            <pc:sldMk cId="105009304" sldId="275"/>
            <ac:spMk id="2" creationId="{48F1FF37-62DE-BAA6-7AA4-A6A4F75BCCB5}"/>
          </ac:spMkLst>
        </pc:spChg>
        <pc:spChg chg="add mod">
          <ac:chgData name="심 재성" userId="d47cadcc06700680" providerId="Windows Live" clId="Web-{7E3ADEF2-1BEB-4B1C-9A56-8F03C584D3AD}" dt="2023-08-22T08:58:05.349" v="1059" actId="20577"/>
          <ac:spMkLst>
            <pc:docMk/>
            <pc:sldMk cId="105009304" sldId="275"/>
            <ac:spMk id="3" creationId="{751EB475-E225-0488-3361-9B1D30A255F6}"/>
          </ac:spMkLst>
        </pc:spChg>
        <pc:spChg chg="del">
          <ac:chgData name="심 재성" userId="d47cadcc06700680" providerId="Windows Live" clId="Web-{7E3ADEF2-1BEB-4B1C-9A56-8F03C584D3AD}" dt="2023-08-22T07:02:27.038" v="172"/>
          <ac:spMkLst>
            <pc:docMk/>
            <pc:sldMk cId="105009304" sldId="275"/>
            <ac:spMk id="3" creationId="{D4CAB1A0-2857-FE94-A06D-9713A79E890D}"/>
          </ac:spMkLst>
        </pc:spChg>
        <pc:picChg chg="add mod ord">
          <ac:chgData name="심 재성" userId="d47cadcc06700680" providerId="Windows Live" clId="Web-{7E3ADEF2-1BEB-4B1C-9A56-8F03C584D3AD}" dt="2023-08-22T08:22:45.798" v="807" actId="1076"/>
          <ac:picMkLst>
            <pc:docMk/>
            <pc:sldMk cId="105009304" sldId="275"/>
            <ac:picMk id="4" creationId="{3AE49B83-4DB4-BF1C-C1D0-95EAF6FEC7AC}"/>
          </ac:picMkLst>
        </pc:picChg>
        <pc:picChg chg="add mod">
          <ac:chgData name="심 재성" userId="d47cadcc06700680" providerId="Windows Live" clId="Web-{7E3ADEF2-1BEB-4B1C-9A56-8F03C584D3AD}" dt="2023-08-22T08:28:09.699" v="891" actId="1076"/>
          <ac:picMkLst>
            <pc:docMk/>
            <pc:sldMk cId="105009304" sldId="275"/>
            <ac:picMk id="7" creationId="{29C0EB36-6A53-EEB5-AA7D-37C08D234A49}"/>
          </ac:picMkLst>
        </pc:picChg>
        <pc:picChg chg="add mod">
          <ac:chgData name="심 재성" userId="d47cadcc06700680" providerId="Windows Live" clId="Web-{7E3ADEF2-1BEB-4B1C-9A56-8F03C584D3AD}" dt="2023-08-22T08:28:16.464" v="894" actId="1076"/>
          <ac:picMkLst>
            <pc:docMk/>
            <pc:sldMk cId="105009304" sldId="275"/>
            <ac:picMk id="9" creationId="{C2E8C267-29DC-F7AD-497C-04D57ADA01D3}"/>
          </ac:picMkLst>
        </pc:picChg>
      </pc:sldChg>
      <pc:sldChg chg="addSp delSp modSp new del">
        <pc:chgData name="심 재성" userId="d47cadcc06700680" providerId="Windows Live" clId="Web-{7E3ADEF2-1BEB-4B1C-9A56-8F03C584D3AD}" dt="2023-08-22T08:25:33.350" v="881"/>
        <pc:sldMkLst>
          <pc:docMk/>
          <pc:sldMk cId="1195042981" sldId="276"/>
        </pc:sldMkLst>
        <pc:spChg chg="del">
          <ac:chgData name="심 재성" userId="d47cadcc06700680" providerId="Windows Live" clId="Web-{7E3ADEF2-1BEB-4B1C-9A56-8F03C584D3AD}" dt="2023-08-22T07:05:33.840" v="176"/>
          <ac:spMkLst>
            <pc:docMk/>
            <pc:sldMk cId="1195042981" sldId="276"/>
            <ac:spMk id="2" creationId="{B1B2F9A0-E5D8-6DD8-77C7-5C3B91F6AC93}"/>
          </ac:spMkLst>
        </pc:spChg>
        <pc:spChg chg="del">
          <ac:chgData name="심 재성" userId="d47cadcc06700680" providerId="Windows Live" clId="Web-{7E3ADEF2-1BEB-4B1C-9A56-8F03C584D3AD}" dt="2023-08-22T07:05:27.434" v="175"/>
          <ac:spMkLst>
            <pc:docMk/>
            <pc:sldMk cId="1195042981" sldId="276"/>
            <ac:spMk id="3" creationId="{7E37C68F-E8D1-C262-540D-394B95A8633C}"/>
          </ac:spMkLst>
        </pc:spChg>
        <pc:picChg chg="add mod ord">
          <ac:chgData name="심 재성" userId="d47cadcc06700680" providerId="Windows Live" clId="Web-{7E3ADEF2-1BEB-4B1C-9A56-8F03C584D3AD}" dt="2023-08-22T07:29:50.011" v="339" actId="1076"/>
          <ac:picMkLst>
            <pc:docMk/>
            <pc:sldMk cId="1195042981" sldId="276"/>
            <ac:picMk id="4" creationId="{AB87B99D-844F-6BE6-65C2-D67656748E33}"/>
          </ac:picMkLst>
        </pc:picChg>
      </pc:sldChg>
      <pc:sldChg chg="addSp delSp modSp new del">
        <pc:chgData name="심 재성" userId="d47cadcc06700680" providerId="Windows Live" clId="Web-{7E3ADEF2-1BEB-4B1C-9A56-8F03C584D3AD}" dt="2023-08-22T08:29:33.873" v="924"/>
        <pc:sldMkLst>
          <pc:docMk/>
          <pc:sldMk cId="609622427" sldId="277"/>
        </pc:sldMkLst>
        <pc:spChg chg="del">
          <ac:chgData name="심 재성" userId="d47cadcc06700680" providerId="Windows Live" clId="Web-{7E3ADEF2-1BEB-4B1C-9A56-8F03C584D3AD}" dt="2023-08-22T07:06:46.796" v="186"/>
          <ac:spMkLst>
            <pc:docMk/>
            <pc:sldMk cId="609622427" sldId="277"/>
            <ac:spMk id="2" creationId="{8E7EDE21-7149-4B4D-622D-8524BC18B9DB}"/>
          </ac:spMkLst>
        </pc:spChg>
        <pc:spChg chg="del">
          <ac:chgData name="심 재성" userId="d47cadcc06700680" providerId="Windows Live" clId="Web-{7E3ADEF2-1BEB-4B1C-9A56-8F03C584D3AD}" dt="2023-08-22T07:06:10.060" v="182"/>
          <ac:spMkLst>
            <pc:docMk/>
            <pc:sldMk cId="609622427" sldId="277"/>
            <ac:spMk id="3" creationId="{CDAE7E8E-798E-F8D3-2136-C4BEBEF6399E}"/>
          </ac:spMkLst>
        </pc:spChg>
        <pc:picChg chg="add mod ord">
          <ac:chgData name="심 재성" userId="d47cadcc06700680" providerId="Windows Live" clId="Web-{7E3ADEF2-1BEB-4B1C-9A56-8F03C584D3AD}" dt="2023-08-22T07:30:05.449" v="344" actId="1076"/>
          <ac:picMkLst>
            <pc:docMk/>
            <pc:sldMk cId="609622427" sldId="277"/>
            <ac:picMk id="4" creationId="{81BEF2C8-2539-2597-B805-141EB5C2823B}"/>
          </ac:picMkLst>
        </pc:picChg>
        <pc:picChg chg="add mod">
          <ac:chgData name="심 재성" userId="d47cadcc06700680" providerId="Windows Live" clId="Web-{7E3ADEF2-1BEB-4B1C-9A56-8F03C584D3AD}" dt="2023-08-22T07:30:08.246" v="345" actId="1076"/>
          <ac:picMkLst>
            <pc:docMk/>
            <pc:sldMk cId="609622427" sldId="277"/>
            <ac:picMk id="5" creationId="{13343047-93CD-A4A0-8D8C-6FAD3F807994}"/>
          </ac:picMkLst>
        </pc:picChg>
      </pc:sldChg>
      <pc:sldChg chg="modSp add del replId">
        <pc:chgData name="심 재성" userId="d47cadcc06700680" providerId="Windows Live" clId="Web-{7E3ADEF2-1BEB-4B1C-9A56-8F03C584D3AD}" dt="2023-08-22T06:56:16.448" v="124"/>
        <pc:sldMkLst>
          <pc:docMk/>
          <pc:sldMk cId="2139053332" sldId="277"/>
        </pc:sldMkLst>
        <pc:picChg chg="mod">
          <ac:chgData name="심 재성" userId="d47cadcc06700680" providerId="Windows Live" clId="Web-{7E3ADEF2-1BEB-4B1C-9A56-8F03C584D3AD}" dt="2023-08-22T06:56:08.604" v="123" actId="14100"/>
          <ac:picMkLst>
            <pc:docMk/>
            <pc:sldMk cId="2139053332" sldId="277"/>
            <ac:picMk id="4" creationId="{F9D45074-6904-0783-17F5-09474834A748}"/>
          </ac:picMkLst>
        </pc:picChg>
      </pc:sldChg>
      <pc:sldChg chg="add del replId">
        <pc:chgData name="심 재성" userId="d47cadcc06700680" providerId="Windows Live" clId="Web-{7E3ADEF2-1BEB-4B1C-9A56-8F03C584D3AD}" dt="2023-08-22T06:56:04.041" v="121"/>
        <pc:sldMkLst>
          <pc:docMk/>
          <pc:sldMk cId="1753112506" sldId="278"/>
        </pc:sldMkLst>
      </pc:sldChg>
      <pc:sldChg chg="addSp delSp modSp new">
        <pc:chgData name="심 재성" userId="d47cadcc06700680" providerId="Windows Live" clId="Web-{7E3ADEF2-1BEB-4B1C-9A56-8F03C584D3AD}" dt="2023-08-22T08:31:40.689" v="962" actId="20577"/>
        <pc:sldMkLst>
          <pc:docMk/>
          <pc:sldMk cId="1826669421" sldId="278"/>
        </pc:sldMkLst>
        <pc:spChg chg="mod">
          <ac:chgData name="심 재성" userId="d47cadcc06700680" providerId="Windows Live" clId="Web-{7E3ADEF2-1BEB-4B1C-9A56-8F03C584D3AD}" dt="2023-08-22T07:07:30.219" v="188" actId="20577"/>
          <ac:spMkLst>
            <pc:docMk/>
            <pc:sldMk cId="1826669421" sldId="278"/>
            <ac:spMk id="2" creationId="{CFDF61D1-647D-DB72-B9C4-DA1C1D518DE6}"/>
          </ac:spMkLst>
        </pc:spChg>
        <pc:spChg chg="del">
          <ac:chgData name="심 재성" userId="d47cadcc06700680" providerId="Windows Live" clId="Web-{7E3ADEF2-1BEB-4B1C-9A56-8F03C584D3AD}" dt="2023-08-22T07:07:31.266" v="189"/>
          <ac:spMkLst>
            <pc:docMk/>
            <pc:sldMk cId="1826669421" sldId="278"/>
            <ac:spMk id="3" creationId="{73012B2E-6424-F557-5201-2661AD5203FF}"/>
          </ac:spMkLst>
        </pc:spChg>
        <pc:spChg chg="mod">
          <ac:chgData name="심 재성" userId="d47cadcc06700680" providerId="Windows Live" clId="Web-{7E3ADEF2-1BEB-4B1C-9A56-8F03C584D3AD}" dt="2023-08-22T08:31:40.689" v="962" actId="20577"/>
          <ac:spMkLst>
            <pc:docMk/>
            <pc:sldMk cId="1826669421" sldId="278"/>
            <ac:spMk id="6" creationId="{07B2C681-E225-5438-520E-AD8C2B5B80A1}"/>
          </ac:spMkLst>
        </pc:spChg>
        <pc:picChg chg="add mod ord">
          <ac:chgData name="심 재성" userId="d47cadcc06700680" providerId="Windows Live" clId="Web-{7E3ADEF2-1BEB-4B1C-9A56-8F03C584D3AD}" dt="2023-08-22T07:07:36.532" v="191" actId="14100"/>
          <ac:picMkLst>
            <pc:docMk/>
            <pc:sldMk cId="1826669421" sldId="278"/>
            <ac:picMk id="4" creationId="{6D5A0885-0D87-854A-87D1-42D4E9979984}"/>
          </ac:picMkLst>
        </pc:picChg>
        <pc:picChg chg="add mod">
          <ac:chgData name="심 재성" userId="d47cadcc06700680" providerId="Windows Live" clId="Web-{7E3ADEF2-1BEB-4B1C-9A56-8F03C584D3AD}" dt="2023-08-22T07:07:57.298" v="193" actId="1076"/>
          <ac:picMkLst>
            <pc:docMk/>
            <pc:sldMk cId="1826669421" sldId="278"/>
            <ac:picMk id="5" creationId="{15554AC7-C403-9D65-42EF-96EC8D907F37}"/>
          </ac:picMkLst>
        </pc:picChg>
      </pc:sldChg>
      <pc:sldChg chg="addSp delSp modSp new">
        <pc:chgData name="심 재성" userId="d47cadcc06700680" providerId="Windows Live" clId="Web-{7E3ADEF2-1BEB-4B1C-9A56-8F03C584D3AD}" dt="2023-08-22T07:30:23.309" v="348" actId="1076"/>
        <pc:sldMkLst>
          <pc:docMk/>
          <pc:sldMk cId="1946474852" sldId="279"/>
        </pc:sldMkLst>
        <pc:spChg chg="mod">
          <ac:chgData name="심 재성" userId="d47cadcc06700680" providerId="Windows Live" clId="Web-{7E3ADEF2-1BEB-4B1C-9A56-8F03C584D3AD}" dt="2023-08-22T07:08:11.095" v="194" actId="20577"/>
          <ac:spMkLst>
            <pc:docMk/>
            <pc:sldMk cId="1946474852" sldId="279"/>
            <ac:spMk id="2" creationId="{80413AD5-3A6B-5272-E430-78D4F06E42B3}"/>
          </ac:spMkLst>
        </pc:spChg>
        <pc:spChg chg="del">
          <ac:chgData name="심 재성" userId="d47cadcc06700680" providerId="Windows Live" clId="Web-{7E3ADEF2-1BEB-4B1C-9A56-8F03C584D3AD}" dt="2023-08-22T07:08:27.299" v="195"/>
          <ac:spMkLst>
            <pc:docMk/>
            <pc:sldMk cId="1946474852" sldId="279"/>
            <ac:spMk id="3" creationId="{CD67F1AF-B4A6-266C-841B-911ADD1E8C80}"/>
          </ac:spMkLst>
        </pc:spChg>
        <pc:picChg chg="add mod ord">
          <ac:chgData name="심 재성" userId="d47cadcc06700680" providerId="Windows Live" clId="Web-{7E3ADEF2-1BEB-4B1C-9A56-8F03C584D3AD}" dt="2023-08-22T07:08:29.393" v="196" actId="1076"/>
          <ac:picMkLst>
            <pc:docMk/>
            <pc:sldMk cId="1946474852" sldId="279"/>
            <ac:picMk id="4" creationId="{7DCCD253-282B-5B6D-98EF-38EE20A339A4}"/>
          </ac:picMkLst>
        </pc:picChg>
        <pc:picChg chg="add mod">
          <ac:chgData name="심 재성" userId="d47cadcc06700680" providerId="Windows Live" clId="Web-{7E3ADEF2-1BEB-4B1C-9A56-8F03C584D3AD}" dt="2023-08-22T07:30:23.309" v="348" actId="1076"/>
          <ac:picMkLst>
            <pc:docMk/>
            <pc:sldMk cId="1946474852" sldId="279"/>
            <ac:picMk id="5" creationId="{E2C6ECCF-C7DD-0B9E-D752-80394B7F611D}"/>
          </ac:picMkLst>
        </pc:picChg>
      </pc:sldChg>
      <pc:sldChg chg="addSp delSp modSp new">
        <pc:chgData name="심 재성" userId="d47cadcc06700680" providerId="Windows Live" clId="Web-{7E3ADEF2-1BEB-4B1C-9A56-8F03C584D3AD}" dt="2023-08-22T07:10:26.600" v="204" actId="1076"/>
        <pc:sldMkLst>
          <pc:docMk/>
          <pc:sldMk cId="917696885" sldId="280"/>
        </pc:sldMkLst>
        <pc:spChg chg="mod">
          <ac:chgData name="심 재성" userId="d47cadcc06700680" providerId="Windows Live" clId="Web-{7E3ADEF2-1BEB-4B1C-9A56-8F03C584D3AD}" dt="2023-08-22T07:09:37.035" v="199" actId="20577"/>
          <ac:spMkLst>
            <pc:docMk/>
            <pc:sldMk cId="917696885" sldId="280"/>
            <ac:spMk id="2" creationId="{E39B8816-5A38-75EE-D1AE-83626C69616F}"/>
          </ac:spMkLst>
        </pc:spChg>
        <pc:spChg chg="del">
          <ac:chgData name="심 재성" userId="d47cadcc06700680" providerId="Windows Live" clId="Web-{7E3ADEF2-1BEB-4B1C-9A56-8F03C584D3AD}" dt="2023-08-22T07:10:08.583" v="200"/>
          <ac:spMkLst>
            <pc:docMk/>
            <pc:sldMk cId="917696885" sldId="280"/>
            <ac:spMk id="3" creationId="{B4E6DC18-23FD-F6AB-EA44-EB496CE39A02}"/>
          </ac:spMkLst>
        </pc:spChg>
        <pc:picChg chg="add mod ord">
          <ac:chgData name="심 재성" userId="d47cadcc06700680" providerId="Windows Live" clId="Web-{7E3ADEF2-1BEB-4B1C-9A56-8F03C584D3AD}" dt="2023-08-22T07:10:21.849" v="201" actId="1076"/>
          <ac:picMkLst>
            <pc:docMk/>
            <pc:sldMk cId="917696885" sldId="280"/>
            <ac:picMk id="4" creationId="{96CAD72F-459C-2083-8791-6B68D120C59F}"/>
          </ac:picMkLst>
        </pc:picChg>
        <pc:picChg chg="add mod">
          <ac:chgData name="심 재성" userId="d47cadcc06700680" providerId="Windows Live" clId="Web-{7E3ADEF2-1BEB-4B1C-9A56-8F03C584D3AD}" dt="2023-08-22T07:10:26.600" v="204" actId="1076"/>
          <ac:picMkLst>
            <pc:docMk/>
            <pc:sldMk cId="917696885" sldId="280"/>
            <ac:picMk id="5" creationId="{8E249FBD-C073-7D1C-8830-F47B80068C61}"/>
          </ac:picMkLst>
        </pc:picChg>
      </pc:sldChg>
      <pc:sldChg chg="addSp modSp new ord">
        <pc:chgData name="심 재성" userId="d47cadcc06700680" providerId="Windows Live" clId="Web-{7E3ADEF2-1BEB-4B1C-9A56-8F03C584D3AD}" dt="2023-08-22T08:02:16.509" v="671"/>
        <pc:sldMkLst>
          <pc:docMk/>
          <pc:sldMk cId="3428131330" sldId="281"/>
        </pc:sldMkLst>
        <pc:spChg chg="mod">
          <ac:chgData name="심 재성" userId="d47cadcc06700680" providerId="Windows Live" clId="Web-{7E3ADEF2-1BEB-4B1C-9A56-8F03C584D3AD}" dt="2023-08-22T07:32:32.094" v="371" actId="20577"/>
          <ac:spMkLst>
            <pc:docMk/>
            <pc:sldMk cId="3428131330" sldId="281"/>
            <ac:spMk id="2" creationId="{FAD5B748-C51C-80FB-2CA4-ED45E9DC3CF0}"/>
          </ac:spMkLst>
        </pc:spChg>
        <pc:spChg chg="mod">
          <ac:chgData name="심 재성" userId="d47cadcc06700680" providerId="Windows Live" clId="Web-{7E3ADEF2-1BEB-4B1C-9A56-8F03C584D3AD}" dt="2023-08-22T07:46:44.871" v="481" actId="20577"/>
          <ac:spMkLst>
            <pc:docMk/>
            <pc:sldMk cId="3428131330" sldId="281"/>
            <ac:spMk id="3" creationId="{425813D4-1E32-51C6-9A81-8220025E23C8}"/>
          </ac:spMkLst>
        </pc:spChg>
        <pc:spChg chg="add mod">
          <ac:chgData name="심 재성" userId="d47cadcc06700680" providerId="Windows Live" clId="Web-{7E3ADEF2-1BEB-4B1C-9A56-8F03C584D3AD}" dt="2023-08-22T07:46:33.073" v="478" actId="1076"/>
          <ac:spMkLst>
            <pc:docMk/>
            <pc:sldMk cId="3428131330" sldId="281"/>
            <ac:spMk id="6" creationId="{A374A5ED-68AB-A555-7F3C-91D887461F63}"/>
          </ac:spMkLst>
        </pc:spChg>
        <pc:picChg chg="add mod">
          <ac:chgData name="심 재성" userId="d47cadcc06700680" providerId="Windows Live" clId="Web-{7E3ADEF2-1BEB-4B1C-9A56-8F03C584D3AD}" dt="2023-08-22T07:46:06.619" v="473" actId="1076"/>
          <ac:picMkLst>
            <pc:docMk/>
            <pc:sldMk cId="3428131330" sldId="281"/>
            <ac:picMk id="4" creationId="{4E3BD05A-8782-5671-3040-6796B8876D48}"/>
          </ac:picMkLst>
        </pc:picChg>
        <pc:picChg chg="add mod">
          <ac:chgData name="심 재성" userId="d47cadcc06700680" providerId="Windows Live" clId="Web-{7E3ADEF2-1BEB-4B1C-9A56-8F03C584D3AD}" dt="2023-08-22T07:46:03.963" v="472" actId="1076"/>
          <ac:picMkLst>
            <pc:docMk/>
            <pc:sldMk cId="3428131330" sldId="281"/>
            <ac:picMk id="5" creationId="{E04B4A30-510D-4093-C3DB-5F3DFE5F3C95}"/>
          </ac:picMkLst>
        </pc:picChg>
      </pc:sldChg>
      <pc:sldChg chg="delSp modSp add replId">
        <pc:chgData name="심 재성" userId="d47cadcc06700680" providerId="Windows Live" clId="Web-{7E3ADEF2-1BEB-4B1C-9A56-8F03C584D3AD}" dt="2023-08-22T08:17:31.663" v="715"/>
        <pc:sldMkLst>
          <pc:docMk/>
          <pc:sldMk cId="2503793429" sldId="282"/>
        </pc:sldMkLst>
        <pc:spChg chg="mod">
          <ac:chgData name="심 재성" userId="d47cadcc06700680" providerId="Windows Live" clId="Web-{7E3ADEF2-1BEB-4B1C-9A56-8F03C584D3AD}" dt="2023-08-22T07:25:22.596" v="287" actId="20577"/>
          <ac:spMkLst>
            <pc:docMk/>
            <pc:sldMk cId="2503793429" sldId="282"/>
            <ac:spMk id="2" creationId="{EF0D0706-1C77-439E-0B02-512C16D7A7FA}"/>
          </ac:spMkLst>
        </pc:spChg>
        <pc:spChg chg="del">
          <ac:chgData name="심 재성" userId="d47cadcc06700680" providerId="Windows Live" clId="Web-{7E3ADEF2-1BEB-4B1C-9A56-8F03C584D3AD}" dt="2023-08-22T08:17:31.663" v="715"/>
          <ac:spMkLst>
            <pc:docMk/>
            <pc:sldMk cId="2503793429" sldId="282"/>
            <ac:spMk id="3" creationId="{3AEC8BD2-0760-9A1D-90C5-538313318A31}"/>
          </ac:spMkLst>
        </pc:spChg>
      </pc:sldChg>
      <pc:sldChg chg="addSp delSp modSp add ord replId">
        <pc:chgData name="심 재성" userId="d47cadcc06700680" providerId="Windows Live" clId="Web-{7E3ADEF2-1BEB-4B1C-9A56-8F03C584D3AD}" dt="2023-08-22T08:03:04.683" v="672"/>
        <pc:sldMkLst>
          <pc:docMk/>
          <pc:sldMk cId="4078586912" sldId="283"/>
        </pc:sldMkLst>
        <pc:spChg chg="mod">
          <ac:chgData name="심 재성" userId="d47cadcc06700680" providerId="Windows Live" clId="Web-{7E3ADEF2-1BEB-4B1C-9A56-8F03C584D3AD}" dt="2023-08-22T07:54:00.134" v="646" actId="20577"/>
          <ac:spMkLst>
            <pc:docMk/>
            <pc:sldMk cId="4078586912" sldId="283"/>
            <ac:spMk id="3" creationId="{425813D4-1E32-51C6-9A81-8220025E23C8}"/>
          </ac:spMkLst>
        </pc:spChg>
        <pc:picChg chg="add del">
          <ac:chgData name="심 재성" userId="d47cadcc06700680" providerId="Windows Live" clId="Web-{7E3ADEF2-1BEB-4B1C-9A56-8F03C584D3AD}" dt="2023-08-22T07:55:32.622" v="651"/>
          <ac:picMkLst>
            <pc:docMk/>
            <pc:sldMk cId="4078586912" sldId="283"/>
            <ac:picMk id="5" creationId="{16685ED8-CEAF-E689-1AC3-1535C38AD102}"/>
          </ac:picMkLst>
        </pc:picChg>
        <pc:picChg chg="add del mod">
          <ac:chgData name="심 재성" userId="d47cadcc06700680" providerId="Windows Live" clId="Web-{7E3ADEF2-1BEB-4B1C-9A56-8F03C584D3AD}" dt="2023-08-22T07:56:06.873" v="653"/>
          <ac:picMkLst>
            <pc:docMk/>
            <pc:sldMk cId="4078586912" sldId="283"/>
            <ac:picMk id="6" creationId="{81ADC37E-062A-AAAF-85CA-139D4757B74E}"/>
          </ac:picMkLst>
        </pc:picChg>
        <pc:picChg chg="add mod">
          <ac:chgData name="심 재성" userId="d47cadcc06700680" providerId="Windows Live" clId="Web-{7E3ADEF2-1BEB-4B1C-9A56-8F03C584D3AD}" dt="2023-08-22T07:57:03.812" v="657" actId="1076"/>
          <ac:picMkLst>
            <pc:docMk/>
            <pc:sldMk cId="4078586912" sldId="283"/>
            <ac:picMk id="7" creationId="{772A1185-6E58-641E-016E-3CEA26ECFD49}"/>
          </ac:picMkLst>
        </pc:picChg>
        <pc:picChg chg="add mod">
          <ac:chgData name="심 재성" userId="d47cadcc06700680" providerId="Windows Live" clId="Web-{7E3ADEF2-1BEB-4B1C-9A56-8F03C584D3AD}" dt="2023-08-22T07:59:11.003" v="663" actId="1076"/>
          <ac:picMkLst>
            <pc:docMk/>
            <pc:sldMk cId="4078586912" sldId="283"/>
            <ac:picMk id="8" creationId="{127476D3-B7CA-16B1-2A14-BB48D3264B79}"/>
          </ac:picMkLst>
        </pc:picChg>
      </pc:sldChg>
      <pc:sldChg chg="modSp add del replId">
        <pc:chgData name="심 재성" userId="d47cadcc06700680" providerId="Windows Live" clId="Web-{7E3ADEF2-1BEB-4B1C-9A56-8F03C584D3AD}" dt="2023-08-22T07:54:48.292" v="649"/>
        <pc:sldMkLst>
          <pc:docMk/>
          <pc:sldMk cId="3278332506" sldId="284"/>
        </pc:sldMkLst>
        <pc:spChg chg="mod">
          <ac:chgData name="심 재성" userId="d47cadcc06700680" providerId="Windows Live" clId="Web-{7E3ADEF2-1BEB-4B1C-9A56-8F03C584D3AD}" dt="2023-08-22T07:54:35.479" v="648" actId="20577"/>
          <ac:spMkLst>
            <pc:docMk/>
            <pc:sldMk cId="3278332506" sldId="284"/>
            <ac:spMk id="3" creationId="{425813D4-1E32-51C6-9A81-8220025E23C8}"/>
          </ac:spMkLst>
        </pc:spChg>
      </pc:sldChg>
      <pc:sldChg chg="add del replId">
        <pc:chgData name="심 재성" userId="d47cadcc06700680" providerId="Windows Live" clId="Web-{7E3ADEF2-1BEB-4B1C-9A56-8F03C584D3AD}" dt="2023-08-22T07:58:37.440" v="659"/>
        <pc:sldMkLst>
          <pc:docMk/>
          <pc:sldMk cId="4022588812" sldId="284"/>
        </pc:sldMkLst>
      </pc:sldChg>
    </pc:docChg>
  </pc:docChgLst>
  <pc:docChgLst>
    <pc:chgData name="심 재성" userId="d47cadcc06700680" providerId="Windows Live" clId="Web-{667582DC-8E56-43C0-9EAE-72C3047C644A}"/>
    <pc:docChg chg="delSld modSld sldOrd modSection">
      <pc:chgData name="심 재성" userId="d47cadcc06700680" providerId="Windows Live" clId="Web-{667582DC-8E56-43C0-9EAE-72C3047C644A}" dt="2023-08-22T15:32:48.142" v="282"/>
      <pc:docMkLst>
        <pc:docMk/>
      </pc:docMkLst>
      <pc:sldChg chg="del">
        <pc:chgData name="심 재성" userId="d47cadcc06700680" providerId="Windows Live" clId="Web-{667582DC-8E56-43C0-9EAE-72C3047C644A}" dt="2023-08-22T14:54:43.857" v="31"/>
        <pc:sldMkLst>
          <pc:docMk/>
          <pc:sldMk cId="1364741065" sldId="258"/>
        </pc:sldMkLst>
      </pc:sldChg>
      <pc:sldChg chg="modSp">
        <pc:chgData name="심 재성" userId="d47cadcc06700680" providerId="Windows Live" clId="Web-{667582DC-8E56-43C0-9EAE-72C3047C644A}" dt="2023-08-22T14:56:41.313" v="37" actId="20577"/>
        <pc:sldMkLst>
          <pc:docMk/>
          <pc:sldMk cId="2678593480" sldId="259"/>
        </pc:sldMkLst>
        <pc:spChg chg="mod">
          <ac:chgData name="심 재성" userId="d47cadcc06700680" providerId="Windows Live" clId="Web-{667582DC-8E56-43C0-9EAE-72C3047C644A}" dt="2023-08-22T14:56:41.313" v="37" actId="20577"/>
          <ac:spMkLst>
            <pc:docMk/>
            <pc:sldMk cId="2678593480" sldId="259"/>
            <ac:spMk id="4" creationId="{ACD98691-850C-9A36-2172-8BBE8EC53944}"/>
          </ac:spMkLst>
        </pc:spChg>
      </pc:sldChg>
      <pc:sldChg chg="modSp">
        <pc:chgData name="심 재성" userId="d47cadcc06700680" providerId="Windows Live" clId="Web-{667582DC-8E56-43C0-9EAE-72C3047C644A}" dt="2023-08-22T14:58:31.942" v="43" actId="20577"/>
        <pc:sldMkLst>
          <pc:docMk/>
          <pc:sldMk cId="3878422738" sldId="263"/>
        </pc:sldMkLst>
        <pc:spChg chg="mod">
          <ac:chgData name="심 재성" userId="d47cadcc06700680" providerId="Windows Live" clId="Web-{667582DC-8E56-43C0-9EAE-72C3047C644A}" dt="2023-08-22T14:58:31.942" v="43" actId="20577"/>
          <ac:spMkLst>
            <pc:docMk/>
            <pc:sldMk cId="3878422738" sldId="263"/>
            <ac:spMk id="5" creationId="{7801EE85-B454-EBC0-786A-28C7EA1B1753}"/>
          </ac:spMkLst>
        </pc:spChg>
        <pc:picChg chg="mod">
          <ac:chgData name="심 재성" userId="d47cadcc06700680" providerId="Windows Live" clId="Web-{667582DC-8E56-43C0-9EAE-72C3047C644A}" dt="2023-08-22T14:58:07.113" v="41" actId="1076"/>
          <ac:picMkLst>
            <pc:docMk/>
            <pc:sldMk cId="3878422738" sldId="263"/>
            <ac:picMk id="4" creationId="{E5722CD3-30E7-02DA-59CA-95A8036C0CD1}"/>
          </ac:picMkLst>
        </pc:picChg>
        <pc:picChg chg="mod">
          <ac:chgData name="심 재성" userId="d47cadcc06700680" providerId="Windows Live" clId="Web-{667582DC-8E56-43C0-9EAE-72C3047C644A}" dt="2023-08-22T14:58:04.191" v="40" actId="1076"/>
          <ac:picMkLst>
            <pc:docMk/>
            <pc:sldMk cId="3878422738" sldId="263"/>
            <ac:picMk id="6" creationId="{E2614FF8-D548-0F1B-0B2E-2EF94266DDAB}"/>
          </ac:picMkLst>
        </pc:picChg>
      </pc:sldChg>
      <pc:sldChg chg="modSp">
        <pc:chgData name="심 재성" userId="d47cadcc06700680" providerId="Windows Live" clId="Web-{667582DC-8E56-43C0-9EAE-72C3047C644A}" dt="2023-08-22T14:57:11.955" v="39" actId="1076"/>
        <pc:sldMkLst>
          <pc:docMk/>
          <pc:sldMk cId="3023728966" sldId="264"/>
        </pc:sldMkLst>
        <pc:spChg chg="mod">
          <ac:chgData name="심 재성" userId="d47cadcc06700680" providerId="Windows Live" clId="Web-{667582DC-8E56-43C0-9EAE-72C3047C644A}" dt="2023-08-22T14:57:11.955" v="39" actId="1076"/>
          <ac:spMkLst>
            <pc:docMk/>
            <pc:sldMk cId="3023728966" sldId="264"/>
            <ac:spMk id="14" creationId="{8B35BBA6-94FB-AEE9-F0FF-02D2706328F2}"/>
          </ac:spMkLst>
        </pc:spChg>
      </pc:sldChg>
      <pc:sldChg chg="addSp delSp modSp">
        <pc:chgData name="심 재성" userId="d47cadcc06700680" providerId="Windows Live" clId="Web-{667582DC-8E56-43C0-9EAE-72C3047C644A}" dt="2023-08-22T14:54:25.122" v="30" actId="1076"/>
        <pc:sldMkLst>
          <pc:docMk/>
          <pc:sldMk cId="1649410984" sldId="270"/>
        </pc:sldMkLst>
        <pc:spChg chg="mod">
          <ac:chgData name="심 재성" userId="d47cadcc06700680" providerId="Windows Live" clId="Web-{667582DC-8E56-43C0-9EAE-72C3047C644A}" dt="2023-08-22T14:53:40.652" v="19" actId="1076"/>
          <ac:spMkLst>
            <pc:docMk/>
            <pc:sldMk cId="1649410984" sldId="270"/>
            <ac:spMk id="2" creationId="{F993678F-2521-2DF8-D04B-27619172AA84}"/>
          </ac:spMkLst>
        </pc:spChg>
        <pc:spChg chg="mod">
          <ac:chgData name="심 재성" userId="d47cadcc06700680" providerId="Windows Live" clId="Web-{667582DC-8E56-43C0-9EAE-72C3047C644A}" dt="2023-08-22T14:53:13.761" v="10" actId="1076"/>
          <ac:spMkLst>
            <pc:docMk/>
            <pc:sldMk cId="1649410984" sldId="270"/>
            <ac:spMk id="48" creationId="{BA0BC688-74AB-8147-DD89-F83870B24603}"/>
          </ac:spMkLst>
        </pc:spChg>
        <pc:spChg chg="mod">
          <ac:chgData name="심 재성" userId="d47cadcc06700680" providerId="Windows Live" clId="Web-{667582DC-8E56-43C0-9EAE-72C3047C644A}" dt="2023-08-22T14:53:58.324" v="21" actId="14100"/>
          <ac:spMkLst>
            <pc:docMk/>
            <pc:sldMk cId="1649410984" sldId="270"/>
            <ac:spMk id="51" creationId="{FF709655-DFCA-71B6-D754-3040C95AF7E4}"/>
          </ac:spMkLst>
        </pc:spChg>
        <pc:spChg chg="mod">
          <ac:chgData name="심 재성" userId="d47cadcc06700680" providerId="Windows Live" clId="Web-{667582DC-8E56-43C0-9EAE-72C3047C644A}" dt="2023-08-22T14:54:06.043" v="23" actId="1076"/>
          <ac:spMkLst>
            <pc:docMk/>
            <pc:sldMk cId="1649410984" sldId="270"/>
            <ac:spMk id="58" creationId="{D4BD4432-0255-C3F6-2DEF-1EB3626223DF}"/>
          </ac:spMkLst>
        </pc:spChg>
        <pc:picChg chg="add del mod">
          <ac:chgData name="심 재성" userId="d47cadcc06700680" providerId="Windows Live" clId="Web-{667582DC-8E56-43C0-9EAE-72C3047C644A}" dt="2023-08-22T14:52:48.307" v="5"/>
          <ac:picMkLst>
            <pc:docMk/>
            <pc:sldMk cId="1649410984" sldId="270"/>
            <ac:picMk id="3" creationId="{37B9123B-1654-35AB-5354-3C43400E1C5E}"/>
          </ac:picMkLst>
        </pc:picChg>
        <pc:picChg chg="add mod">
          <ac:chgData name="심 재성" userId="d47cadcc06700680" providerId="Windows Live" clId="Web-{667582DC-8E56-43C0-9EAE-72C3047C644A}" dt="2023-08-22T14:53:36.027" v="18" actId="1076"/>
          <ac:picMkLst>
            <pc:docMk/>
            <pc:sldMk cId="1649410984" sldId="270"/>
            <ac:picMk id="4" creationId="{D87F2DFD-0B26-E17E-F5AE-5F88D624B719}"/>
          </ac:picMkLst>
        </pc:picChg>
        <pc:picChg chg="mod">
          <ac:chgData name="심 재성" userId="d47cadcc06700680" providerId="Windows Live" clId="Web-{667582DC-8E56-43C0-9EAE-72C3047C644A}" dt="2023-08-22T14:53:30.480" v="16" actId="1076"/>
          <ac:picMkLst>
            <pc:docMk/>
            <pc:sldMk cId="1649410984" sldId="270"/>
            <ac:picMk id="19" creationId="{A1CD6557-3B43-D838-CDE7-0C0BEF049764}"/>
          </ac:picMkLst>
        </pc:picChg>
        <pc:picChg chg="mod">
          <ac:chgData name="심 재성" userId="d47cadcc06700680" providerId="Windows Live" clId="Web-{667582DC-8E56-43C0-9EAE-72C3047C644A}" dt="2023-08-22T14:54:15.481" v="26" actId="1076"/>
          <ac:picMkLst>
            <pc:docMk/>
            <pc:sldMk cId="1649410984" sldId="270"/>
            <ac:picMk id="21" creationId="{072EBFF1-FE0F-2DAE-422B-12196DC20B7A}"/>
          </ac:picMkLst>
        </pc:picChg>
        <pc:picChg chg="del">
          <ac:chgData name="심 재성" userId="d47cadcc06700680" providerId="Windows Live" clId="Web-{667582DC-8E56-43C0-9EAE-72C3047C644A}" dt="2023-08-22T14:52:41.135" v="3"/>
          <ac:picMkLst>
            <pc:docMk/>
            <pc:sldMk cId="1649410984" sldId="270"/>
            <ac:picMk id="49" creationId="{792BF17C-3469-A4D4-3BFB-4EB8B6D6D463}"/>
          </ac:picMkLst>
        </pc:picChg>
        <pc:picChg chg="mod">
          <ac:chgData name="심 재성" userId="d47cadcc06700680" providerId="Windows Live" clId="Web-{667582DC-8E56-43C0-9EAE-72C3047C644A}" dt="2023-08-22T14:53:32.574" v="17" actId="1076"/>
          <ac:picMkLst>
            <pc:docMk/>
            <pc:sldMk cId="1649410984" sldId="270"/>
            <ac:picMk id="52" creationId="{9B2FB95D-DE8F-08BF-150E-EAA9F547AF87}"/>
          </ac:picMkLst>
        </pc:picChg>
        <pc:picChg chg="mod">
          <ac:chgData name="심 재성" userId="d47cadcc06700680" providerId="Windows Live" clId="Web-{667582DC-8E56-43C0-9EAE-72C3047C644A}" dt="2023-08-22T14:54:25.122" v="30" actId="1076"/>
          <ac:picMkLst>
            <pc:docMk/>
            <pc:sldMk cId="1649410984" sldId="270"/>
            <ac:picMk id="53" creationId="{8E0D39FD-365A-A6BB-B20D-16D01AE79079}"/>
          </ac:picMkLst>
        </pc:picChg>
        <pc:picChg chg="mod">
          <ac:chgData name="심 재성" userId="d47cadcc06700680" providerId="Windows Live" clId="Web-{667582DC-8E56-43C0-9EAE-72C3047C644A}" dt="2023-08-22T14:54:15.481" v="27" actId="1076"/>
          <ac:picMkLst>
            <pc:docMk/>
            <pc:sldMk cId="1649410984" sldId="270"/>
            <ac:picMk id="59" creationId="{C6A2DD07-D1D7-C9C2-8EAB-6A36A7989325}"/>
          </ac:picMkLst>
        </pc:picChg>
      </pc:sldChg>
      <pc:sldChg chg="modSp">
        <pc:chgData name="심 재성" userId="d47cadcc06700680" providerId="Windows Live" clId="Web-{667582DC-8E56-43C0-9EAE-72C3047C644A}" dt="2023-08-22T15:06:46.909" v="64" actId="20577"/>
        <pc:sldMkLst>
          <pc:docMk/>
          <pc:sldMk cId="3244285800" sldId="273"/>
        </pc:sldMkLst>
        <pc:spChg chg="mod">
          <ac:chgData name="심 재성" userId="d47cadcc06700680" providerId="Windows Live" clId="Web-{667582DC-8E56-43C0-9EAE-72C3047C644A}" dt="2023-08-22T15:06:46.909" v="64" actId="20577"/>
          <ac:spMkLst>
            <pc:docMk/>
            <pc:sldMk cId="3244285800" sldId="273"/>
            <ac:spMk id="8" creationId="{6F147BA6-87B8-79E3-5292-CFD5CAA72379}"/>
          </ac:spMkLst>
        </pc:spChg>
      </pc:sldChg>
      <pc:sldChg chg="modSp">
        <pc:chgData name="심 재성" userId="d47cadcc06700680" providerId="Windows Live" clId="Web-{667582DC-8E56-43C0-9EAE-72C3047C644A}" dt="2023-08-22T15:08:06.177" v="67" actId="20577"/>
        <pc:sldMkLst>
          <pc:docMk/>
          <pc:sldMk cId="900851237" sldId="274"/>
        </pc:sldMkLst>
        <pc:spChg chg="mod">
          <ac:chgData name="심 재성" userId="d47cadcc06700680" providerId="Windows Live" clId="Web-{667582DC-8E56-43C0-9EAE-72C3047C644A}" dt="2023-08-22T15:08:06.177" v="67" actId="20577"/>
          <ac:spMkLst>
            <pc:docMk/>
            <pc:sldMk cId="900851237" sldId="274"/>
            <ac:spMk id="5" creationId="{26297D3B-E927-4F52-260D-F2CBD3CDFEA6}"/>
          </ac:spMkLst>
        </pc:spChg>
      </pc:sldChg>
      <pc:sldChg chg="modSp">
        <pc:chgData name="심 재성" userId="d47cadcc06700680" providerId="Windows Live" clId="Web-{667582DC-8E56-43C0-9EAE-72C3047C644A}" dt="2023-08-22T15:13:08.795" v="92" actId="20577"/>
        <pc:sldMkLst>
          <pc:docMk/>
          <pc:sldMk cId="105009304" sldId="275"/>
        </pc:sldMkLst>
        <pc:spChg chg="mod">
          <ac:chgData name="심 재성" userId="d47cadcc06700680" providerId="Windows Live" clId="Web-{667582DC-8E56-43C0-9EAE-72C3047C644A}" dt="2023-08-22T15:13:08.795" v="92" actId="20577"/>
          <ac:spMkLst>
            <pc:docMk/>
            <pc:sldMk cId="105009304" sldId="275"/>
            <ac:spMk id="3" creationId="{751EB475-E225-0488-3361-9B1D30A255F6}"/>
          </ac:spMkLst>
        </pc:spChg>
      </pc:sldChg>
      <pc:sldChg chg="addSp delSp modSp">
        <pc:chgData name="심 재성" userId="d47cadcc06700680" providerId="Windows Live" clId="Web-{667582DC-8E56-43C0-9EAE-72C3047C644A}" dt="2023-08-22T15:29:35.074" v="276" actId="1076"/>
        <pc:sldMkLst>
          <pc:docMk/>
          <pc:sldMk cId="1826669421" sldId="278"/>
        </pc:sldMkLst>
        <pc:spChg chg="mod">
          <ac:chgData name="심 재성" userId="d47cadcc06700680" providerId="Windows Live" clId="Web-{667582DC-8E56-43C0-9EAE-72C3047C644A}" dt="2023-08-22T15:28:28.353" v="252" actId="14100"/>
          <ac:spMkLst>
            <pc:docMk/>
            <pc:sldMk cId="1826669421" sldId="278"/>
            <ac:spMk id="6" creationId="{07B2C681-E225-5438-520E-AD8C2B5B80A1}"/>
          </ac:spMkLst>
        </pc:spChg>
        <pc:picChg chg="add mod">
          <ac:chgData name="심 재성" userId="d47cadcc06700680" providerId="Windows Live" clId="Web-{667582DC-8E56-43C0-9EAE-72C3047C644A}" dt="2023-08-22T15:29:27.308" v="274" actId="1076"/>
          <ac:picMkLst>
            <pc:docMk/>
            <pc:sldMk cId="1826669421" sldId="278"/>
            <ac:picMk id="3" creationId="{9F4760DC-6CE2-0D94-B0D2-6BADD78CB408}"/>
          </ac:picMkLst>
        </pc:picChg>
        <pc:picChg chg="mod">
          <ac:chgData name="심 재성" userId="d47cadcc06700680" providerId="Windows Live" clId="Web-{667582DC-8E56-43C0-9EAE-72C3047C644A}" dt="2023-08-22T15:29:31.074" v="275" actId="1076"/>
          <ac:picMkLst>
            <pc:docMk/>
            <pc:sldMk cId="1826669421" sldId="278"/>
            <ac:picMk id="4" creationId="{6D5A0885-0D87-854A-87D1-42D4E9979984}"/>
          </ac:picMkLst>
        </pc:picChg>
        <pc:picChg chg="del mod">
          <ac:chgData name="심 재성" userId="d47cadcc06700680" providerId="Windows Live" clId="Web-{667582DC-8E56-43C0-9EAE-72C3047C644A}" dt="2023-08-22T15:26:17.662" v="219"/>
          <ac:picMkLst>
            <pc:docMk/>
            <pc:sldMk cId="1826669421" sldId="278"/>
            <ac:picMk id="5" creationId="{15554AC7-C403-9D65-42EF-96EC8D907F37}"/>
          </ac:picMkLst>
        </pc:picChg>
        <pc:picChg chg="mod">
          <ac:chgData name="심 재성" userId="d47cadcc06700680" providerId="Windows Live" clId="Web-{667582DC-8E56-43C0-9EAE-72C3047C644A}" dt="2023-08-22T15:29:23.589" v="270" actId="1076"/>
          <ac:picMkLst>
            <pc:docMk/>
            <pc:sldMk cId="1826669421" sldId="278"/>
            <ac:picMk id="11" creationId="{DBBF8778-476A-4007-3D32-3929134FF330}"/>
          </ac:picMkLst>
        </pc:picChg>
        <pc:picChg chg="mod">
          <ac:chgData name="심 재성" userId="d47cadcc06700680" providerId="Windows Live" clId="Web-{667582DC-8E56-43C0-9EAE-72C3047C644A}" dt="2023-08-22T15:29:35.074" v="276" actId="1076"/>
          <ac:picMkLst>
            <pc:docMk/>
            <pc:sldMk cId="1826669421" sldId="278"/>
            <ac:picMk id="13" creationId="{D8594CDA-1389-6DFC-9911-1B82B163807A}"/>
          </ac:picMkLst>
        </pc:picChg>
      </pc:sldChg>
      <pc:sldChg chg="ord">
        <pc:chgData name="심 재성" userId="d47cadcc06700680" providerId="Windows Live" clId="Web-{667582DC-8E56-43C0-9EAE-72C3047C644A}" dt="2023-08-22T15:32:45.017" v="281"/>
        <pc:sldMkLst>
          <pc:docMk/>
          <pc:sldMk cId="1946474852" sldId="279"/>
        </pc:sldMkLst>
      </pc:sldChg>
      <pc:sldChg chg="modSp ord">
        <pc:chgData name="심 재성" userId="d47cadcc06700680" providerId="Windows Live" clId="Web-{667582DC-8E56-43C0-9EAE-72C3047C644A}" dt="2023-08-22T15:32:48.142" v="282"/>
        <pc:sldMkLst>
          <pc:docMk/>
          <pc:sldMk cId="917696885" sldId="280"/>
        </pc:sldMkLst>
        <pc:picChg chg="mod">
          <ac:chgData name="심 재성" userId="d47cadcc06700680" providerId="Windows Live" clId="Web-{667582DC-8E56-43C0-9EAE-72C3047C644A}" dt="2023-08-22T15:32:23.219" v="278" actId="1076"/>
          <ac:picMkLst>
            <pc:docMk/>
            <pc:sldMk cId="917696885" sldId="280"/>
            <ac:picMk id="6" creationId="{2F0FF9FC-8B21-29F8-E881-A66ADDE28C37}"/>
          </ac:picMkLst>
        </pc:picChg>
      </pc:sldChg>
      <pc:sldChg chg="modSp">
        <pc:chgData name="심 재성" userId="d47cadcc06700680" providerId="Windows Live" clId="Web-{667582DC-8E56-43C0-9EAE-72C3047C644A}" dt="2023-08-22T15:19:04.040" v="164" actId="20577"/>
        <pc:sldMkLst>
          <pc:docMk/>
          <pc:sldMk cId="4078586912" sldId="283"/>
        </pc:sldMkLst>
        <pc:spChg chg="mod">
          <ac:chgData name="심 재성" userId="d47cadcc06700680" providerId="Windows Live" clId="Web-{667582DC-8E56-43C0-9EAE-72C3047C644A}" dt="2023-08-22T15:19:04.040" v="164" actId="20577"/>
          <ac:spMkLst>
            <pc:docMk/>
            <pc:sldMk cId="4078586912" sldId="283"/>
            <ac:spMk id="3" creationId="{425813D4-1E32-51C6-9A81-8220025E23C8}"/>
          </ac:spMkLst>
        </pc:spChg>
        <pc:picChg chg="mod">
          <ac:chgData name="심 재성" userId="d47cadcc06700680" providerId="Windows Live" clId="Web-{667582DC-8E56-43C0-9EAE-72C3047C644A}" dt="2023-08-22T15:18:31.804" v="159" actId="1076"/>
          <ac:picMkLst>
            <pc:docMk/>
            <pc:sldMk cId="4078586912" sldId="283"/>
            <ac:picMk id="8" creationId="{127476D3-B7CA-16B1-2A14-BB48D3264B79}"/>
          </ac:picMkLst>
        </pc:picChg>
      </pc:sldChg>
      <pc:sldChg chg="del">
        <pc:chgData name="심 재성" userId="d47cadcc06700680" providerId="Windows Live" clId="Web-{667582DC-8E56-43C0-9EAE-72C3047C644A}" dt="2023-08-22T14:54:45.029" v="32"/>
        <pc:sldMkLst>
          <pc:docMk/>
          <pc:sldMk cId="3255364397" sldId="284"/>
        </pc:sldMkLst>
      </pc:sldChg>
      <pc:sldChg chg="delSp del">
        <pc:chgData name="심 재성" userId="d47cadcc06700680" providerId="Windows Live" clId="Web-{667582DC-8E56-43C0-9EAE-72C3047C644A}" dt="2023-08-22T15:29:46.558" v="277"/>
        <pc:sldMkLst>
          <pc:docMk/>
          <pc:sldMk cId="2422823026" sldId="285"/>
        </pc:sldMkLst>
        <pc:picChg chg="del">
          <ac:chgData name="심 재성" userId="d47cadcc06700680" providerId="Windows Live" clId="Web-{667582DC-8E56-43C0-9EAE-72C3047C644A}" dt="2023-08-22T15:28:54.948" v="261"/>
          <ac:picMkLst>
            <pc:docMk/>
            <pc:sldMk cId="2422823026" sldId="285"/>
            <ac:picMk id="5" creationId="{15554AC7-C403-9D65-42EF-96EC8D907F37}"/>
          </ac:picMkLst>
        </pc:picChg>
      </pc:sldChg>
    </pc:docChg>
  </pc:docChgLst>
  <pc:docChgLst>
    <pc:chgData name="박 광석" userId="d34e9d0324be4ca6" providerId="Windows Live" clId="Web-{BA67F1DD-647B-4A0A-95D4-65499F6C1146}"/>
    <pc:docChg chg="modSld">
      <pc:chgData name="박 광석" userId="d34e9d0324be4ca6" providerId="Windows Live" clId="Web-{BA67F1DD-647B-4A0A-95D4-65499F6C1146}" dt="2023-08-22T06:59:18.480" v="275" actId="20577"/>
      <pc:docMkLst>
        <pc:docMk/>
      </pc:docMkLst>
      <pc:sldChg chg="addSp modSp">
        <pc:chgData name="박 광석" userId="d34e9d0324be4ca6" providerId="Windows Live" clId="Web-{BA67F1DD-647B-4A0A-95D4-65499F6C1146}" dt="2023-08-22T06:03:21.385" v="15" actId="20577"/>
        <pc:sldMkLst>
          <pc:docMk/>
          <pc:sldMk cId="2908498824" sldId="257"/>
        </pc:sldMkLst>
        <pc:spChg chg="mod">
          <ac:chgData name="박 광석" userId="d34e9d0324be4ca6" providerId="Windows Live" clId="Web-{BA67F1DD-647B-4A0A-95D4-65499F6C1146}" dt="2023-08-22T06:01:28.743" v="0" actId="14100"/>
          <ac:spMkLst>
            <pc:docMk/>
            <pc:sldMk cId="2908498824" sldId="257"/>
            <ac:spMk id="2" creationId="{06F817D4-28B5-619B-9FFB-967149C00504}"/>
          </ac:spMkLst>
        </pc:spChg>
        <pc:spChg chg="add mod">
          <ac:chgData name="박 광석" userId="d34e9d0324be4ca6" providerId="Windows Live" clId="Web-{BA67F1DD-647B-4A0A-95D4-65499F6C1146}" dt="2023-08-22T06:03:21.385" v="15" actId="20577"/>
          <ac:spMkLst>
            <pc:docMk/>
            <pc:sldMk cId="2908498824" sldId="257"/>
            <ac:spMk id="3" creationId="{942E643B-0FD8-ED57-F126-708155B8B1BA}"/>
          </ac:spMkLst>
        </pc:spChg>
      </pc:sldChg>
      <pc:sldChg chg="addSp modSp">
        <pc:chgData name="박 광석" userId="d34e9d0324be4ca6" providerId="Windows Live" clId="Web-{BA67F1DD-647B-4A0A-95D4-65499F6C1146}" dt="2023-08-22T06:59:18.480" v="275" actId="20577"/>
        <pc:sldMkLst>
          <pc:docMk/>
          <pc:sldMk cId="2678593480" sldId="259"/>
        </pc:sldMkLst>
        <pc:spChg chg="mod">
          <ac:chgData name="박 광석" userId="d34e9d0324be4ca6" providerId="Windows Live" clId="Web-{BA67F1DD-647B-4A0A-95D4-65499F6C1146}" dt="2023-08-22T06:30:18.080" v="39" actId="20577"/>
          <ac:spMkLst>
            <pc:docMk/>
            <pc:sldMk cId="2678593480" sldId="259"/>
            <ac:spMk id="2" creationId="{5DE3B8D1-1F6F-1CF1-88D4-670DDCDA0255}"/>
          </ac:spMkLst>
        </pc:spChg>
        <pc:spChg chg="mod">
          <ac:chgData name="박 광석" userId="d34e9d0324be4ca6" providerId="Windows Live" clId="Web-{BA67F1DD-647B-4A0A-95D4-65499F6C1146}" dt="2023-08-22T06:59:18.480" v="275" actId="20577"/>
          <ac:spMkLst>
            <pc:docMk/>
            <pc:sldMk cId="2678593480" sldId="259"/>
            <ac:spMk id="3" creationId="{FC1282C9-FDEF-69DB-7231-99F13BC91FBE}"/>
          </ac:spMkLst>
        </pc:spChg>
        <pc:spChg chg="add mod">
          <ac:chgData name="박 광석" userId="d34e9d0324be4ca6" providerId="Windows Live" clId="Web-{BA67F1DD-647B-4A0A-95D4-65499F6C1146}" dt="2023-08-22T06:58:53.542" v="270" actId="20577"/>
          <ac:spMkLst>
            <pc:docMk/>
            <pc:sldMk cId="2678593480" sldId="259"/>
            <ac:spMk id="4" creationId="{ACD98691-850C-9A36-2172-8BBE8EC53944}"/>
          </ac:spMkLst>
        </pc:spChg>
        <pc:picChg chg="add mod">
          <ac:chgData name="박 광석" userId="d34e9d0324be4ca6" providerId="Windows Live" clId="Web-{BA67F1DD-647B-4A0A-95D4-65499F6C1146}" dt="2023-08-22T06:50:17.019" v="136" actId="14100"/>
          <ac:picMkLst>
            <pc:docMk/>
            <pc:sldMk cId="2678593480" sldId="259"/>
            <ac:picMk id="5" creationId="{E7071400-1403-C2CB-E7D8-A06EBF0D889F}"/>
          </ac:picMkLst>
        </pc:picChg>
      </pc:sldChg>
      <pc:sldChg chg="addSp delSp modSp mod setBg">
        <pc:chgData name="박 광석" userId="d34e9d0324be4ca6" providerId="Windows Live" clId="Web-{BA67F1DD-647B-4A0A-95D4-65499F6C1146}" dt="2023-08-22T06:56:03.274" v="161" actId="1076"/>
        <pc:sldMkLst>
          <pc:docMk/>
          <pc:sldMk cId="3878422738" sldId="263"/>
        </pc:sldMkLst>
        <pc:spChg chg="mod">
          <ac:chgData name="박 광석" userId="d34e9d0324be4ca6" providerId="Windows Live" clId="Web-{BA67F1DD-647B-4A0A-95D4-65499F6C1146}" dt="2023-08-22T06:55:41.664" v="157"/>
          <ac:spMkLst>
            <pc:docMk/>
            <pc:sldMk cId="3878422738" sldId="263"/>
            <ac:spMk id="2" creationId="{6DF6D013-E8AE-02B1-4920-8E2E84B44495}"/>
          </ac:spMkLst>
        </pc:spChg>
        <pc:spChg chg="mod">
          <ac:chgData name="박 광석" userId="d34e9d0324be4ca6" providerId="Windows Live" clId="Web-{BA67F1DD-647B-4A0A-95D4-65499F6C1146}" dt="2023-08-22T06:56:03.274" v="161" actId="1076"/>
          <ac:spMkLst>
            <pc:docMk/>
            <pc:sldMk cId="3878422738" sldId="263"/>
            <ac:spMk id="5" creationId="{7801EE85-B454-EBC0-786A-28C7EA1B1753}"/>
          </ac:spMkLst>
        </pc:spChg>
        <pc:spChg chg="add del">
          <ac:chgData name="박 광석" userId="d34e9d0324be4ca6" providerId="Windows Live" clId="Web-{BA67F1DD-647B-4A0A-95D4-65499F6C1146}" dt="2023-08-22T06:55:41.664" v="157"/>
          <ac:spMkLst>
            <pc:docMk/>
            <pc:sldMk cId="3878422738" sldId="263"/>
            <ac:spMk id="8" creationId="{AAAE94E3-A7DB-4868-B1E3-E49703488BBC}"/>
          </ac:spMkLst>
        </pc:spChg>
        <pc:spChg chg="add del">
          <ac:chgData name="박 광석" userId="d34e9d0324be4ca6" providerId="Windows Live" clId="Web-{BA67F1DD-647B-4A0A-95D4-65499F6C1146}" dt="2023-08-22T06:55:41.664" v="157"/>
          <ac:spMkLst>
            <pc:docMk/>
            <pc:sldMk cId="3878422738" sldId="263"/>
            <ac:spMk id="10" creationId="{3873B707-463F-40B0-8227-E8CC6C67EB25}"/>
          </ac:spMkLst>
        </pc:spChg>
        <pc:spChg chg="add del">
          <ac:chgData name="박 광석" userId="d34e9d0324be4ca6" providerId="Windows Live" clId="Web-{BA67F1DD-647B-4A0A-95D4-65499F6C1146}" dt="2023-08-22T06:54:07.116" v="148"/>
          <ac:spMkLst>
            <pc:docMk/>
            <pc:sldMk cId="3878422738" sldId="263"/>
            <ac:spMk id="11" creationId="{AAAE94E3-A7DB-4868-B1E3-E49703488BBC}"/>
          </ac:spMkLst>
        </pc:spChg>
        <pc:spChg chg="add del">
          <ac:chgData name="박 광석" userId="d34e9d0324be4ca6" providerId="Windows Live" clId="Web-{BA67F1DD-647B-4A0A-95D4-65499F6C1146}" dt="2023-08-22T06:55:41.664" v="157"/>
          <ac:spMkLst>
            <pc:docMk/>
            <pc:sldMk cId="3878422738" sldId="263"/>
            <ac:spMk id="12" creationId="{C13237C8-E62C-4F0D-A318-BD6FB6C2D138}"/>
          </ac:spMkLst>
        </pc:spChg>
        <pc:spChg chg="add del">
          <ac:chgData name="박 광석" userId="d34e9d0324be4ca6" providerId="Windows Live" clId="Web-{BA67F1DD-647B-4A0A-95D4-65499F6C1146}" dt="2023-08-22T06:55:41.664" v="157"/>
          <ac:spMkLst>
            <pc:docMk/>
            <pc:sldMk cId="3878422738" sldId="263"/>
            <ac:spMk id="16" creationId="{19C9EAEA-39D0-4B0E-A0EB-51E7B26740B1}"/>
          </ac:spMkLst>
        </pc:spChg>
        <pc:spChg chg="add del">
          <ac:chgData name="박 광석" userId="d34e9d0324be4ca6" providerId="Windows Live" clId="Web-{BA67F1DD-647B-4A0A-95D4-65499F6C1146}" dt="2023-08-22T06:54:07.116" v="148"/>
          <ac:spMkLst>
            <pc:docMk/>
            <pc:sldMk cId="3878422738" sldId="263"/>
            <ac:spMk id="17" creationId="{3873B707-463F-40B0-8227-E8CC6C67EB25}"/>
          </ac:spMkLst>
        </pc:spChg>
        <pc:spChg chg="add del">
          <ac:chgData name="박 광석" userId="d34e9d0324be4ca6" providerId="Windows Live" clId="Web-{BA67F1DD-647B-4A0A-95D4-65499F6C1146}" dt="2023-08-22T06:55:41.664" v="157"/>
          <ac:spMkLst>
            <pc:docMk/>
            <pc:sldMk cId="3878422738" sldId="263"/>
            <ac:spMk id="18" creationId="{8CB5D2D7-DF65-4E86-BFBA-FFB9B5ACEB64}"/>
          </ac:spMkLst>
        </pc:spChg>
        <pc:spChg chg="add del">
          <ac:chgData name="박 광석" userId="d34e9d0324be4ca6" providerId="Windows Live" clId="Web-{BA67F1DD-647B-4A0A-95D4-65499F6C1146}" dt="2023-08-22T06:54:07.116" v="148"/>
          <ac:spMkLst>
            <pc:docMk/>
            <pc:sldMk cId="3878422738" sldId="263"/>
            <ac:spMk id="19" creationId="{C13237C8-E62C-4F0D-A318-BD6FB6C2D138}"/>
          </ac:spMkLst>
        </pc:spChg>
        <pc:spChg chg="add del">
          <ac:chgData name="박 광석" userId="d34e9d0324be4ca6" providerId="Windows Live" clId="Web-{BA67F1DD-647B-4A0A-95D4-65499F6C1146}" dt="2023-08-22T06:54:07.116" v="148"/>
          <ac:spMkLst>
            <pc:docMk/>
            <pc:sldMk cId="3878422738" sldId="263"/>
            <ac:spMk id="21" creationId="{19C9EAEA-39D0-4B0E-A0EB-51E7B26740B1}"/>
          </ac:spMkLst>
        </pc:spChg>
        <pc:spChg chg="add del">
          <ac:chgData name="박 광석" userId="d34e9d0324be4ca6" providerId="Windows Live" clId="Web-{BA67F1DD-647B-4A0A-95D4-65499F6C1146}" dt="2023-08-22T06:54:07.116" v="148"/>
          <ac:spMkLst>
            <pc:docMk/>
            <pc:sldMk cId="3878422738" sldId="263"/>
            <ac:spMk id="23" creationId="{8CB5D2D7-DF65-4E86-BFBA-FFB9B5ACEB64}"/>
          </ac:spMkLst>
        </pc:spChg>
        <pc:spChg chg="add del">
          <ac:chgData name="박 광석" userId="d34e9d0324be4ca6" providerId="Windows Live" clId="Web-{BA67F1DD-647B-4A0A-95D4-65499F6C1146}" dt="2023-08-22T06:54:05.382" v="147"/>
          <ac:spMkLst>
            <pc:docMk/>
            <pc:sldMk cId="3878422738" sldId="263"/>
            <ac:spMk id="28" creationId="{352BEC0E-22F8-46D0-9632-375DB541B06C}"/>
          </ac:spMkLst>
        </pc:spChg>
        <pc:spChg chg="add del">
          <ac:chgData name="박 광석" userId="d34e9d0324be4ca6" providerId="Windows Live" clId="Web-{BA67F1DD-647B-4A0A-95D4-65499F6C1146}" dt="2023-08-22T06:54:05.382" v="147"/>
          <ac:spMkLst>
            <pc:docMk/>
            <pc:sldMk cId="3878422738" sldId="263"/>
            <ac:spMk id="30" creationId="{3FCFB1DE-0B7E-48CC-BA90-B2AB0889F9D6}"/>
          </ac:spMkLst>
        </pc:spChg>
        <pc:grpChg chg="add del">
          <ac:chgData name="박 광석" userId="d34e9d0324be4ca6" providerId="Windows Live" clId="Web-{BA67F1DD-647B-4A0A-95D4-65499F6C1146}" dt="2023-08-22T06:55:41.664" v="157"/>
          <ac:grpSpMkLst>
            <pc:docMk/>
            <pc:sldMk cId="3878422738" sldId="263"/>
            <ac:grpSpMk id="9" creationId="{1DE889C7-FAD6-4397-98E2-05D503484459}"/>
          </ac:grpSpMkLst>
        </pc:grpChg>
        <pc:grpChg chg="add del">
          <ac:chgData name="박 광석" userId="d34e9d0324be4ca6" providerId="Windows Live" clId="Web-{BA67F1DD-647B-4A0A-95D4-65499F6C1146}" dt="2023-08-22T06:54:07.116" v="148"/>
          <ac:grpSpMkLst>
            <pc:docMk/>
            <pc:sldMk cId="3878422738" sldId="263"/>
            <ac:grpSpMk id="13" creationId="{1DE889C7-FAD6-4397-98E2-05D503484459}"/>
          </ac:grpSpMkLst>
        </pc:grpChg>
        <pc:picChg chg="mod ord">
          <ac:chgData name="박 광석" userId="d34e9d0324be4ca6" providerId="Windows Live" clId="Web-{BA67F1DD-647B-4A0A-95D4-65499F6C1146}" dt="2023-08-22T06:55:52.180" v="158" actId="14100"/>
          <ac:picMkLst>
            <pc:docMk/>
            <pc:sldMk cId="3878422738" sldId="263"/>
            <ac:picMk id="4" creationId="{E5722CD3-30E7-02DA-59CA-95A8036C0CD1}"/>
          </ac:picMkLst>
        </pc:picChg>
        <pc:picChg chg="add mod">
          <ac:chgData name="박 광석" userId="d34e9d0324be4ca6" providerId="Windows Live" clId="Web-{BA67F1DD-647B-4A0A-95D4-65499F6C1146}" dt="2023-08-22T06:55:52.461" v="159" actId="1076"/>
          <ac:picMkLst>
            <pc:docMk/>
            <pc:sldMk cId="3878422738" sldId="263"/>
            <ac:picMk id="6" creationId="{E2614FF8-D548-0F1B-0B2E-2EF94266DDAB}"/>
          </ac:picMkLst>
        </pc:picChg>
      </pc:sldChg>
    </pc:docChg>
  </pc:docChgLst>
  <pc:docChgLst>
    <pc:chgData name="게스트 사용자" providerId="Windows Live" clId="Web-{1B74367E-CF67-4170-8F92-A23A6F5FFD93}"/>
    <pc:docChg chg="modSld">
      <pc:chgData name="게스트 사용자" userId="" providerId="Windows Live" clId="Web-{1B74367E-CF67-4170-8F92-A23A6F5FFD93}" dt="2023-08-22T05:58:04.131" v="16" actId="20577"/>
      <pc:docMkLst>
        <pc:docMk/>
      </pc:docMkLst>
      <pc:sldChg chg="delSp modSp">
        <pc:chgData name="게스트 사용자" userId="" providerId="Windows Live" clId="Web-{1B74367E-CF67-4170-8F92-A23A6F5FFD93}" dt="2023-08-22T05:58:04.131" v="16" actId="20577"/>
        <pc:sldMkLst>
          <pc:docMk/>
          <pc:sldMk cId="2678593480" sldId="259"/>
        </pc:sldMkLst>
        <pc:spChg chg="mod">
          <ac:chgData name="게스트 사용자" userId="" providerId="Windows Live" clId="Web-{1B74367E-CF67-4170-8F92-A23A6F5FFD93}" dt="2023-08-22T05:58:04.131" v="16" actId="20577"/>
          <ac:spMkLst>
            <pc:docMk/>
            <pc:sldMk cId="2678593480" sldId="259"/>
            <ac:spMk id="2" creationId="{5DE3B8D1-1F6F-1CF1-88D4-670DDCDA0255}"/>
          </ac:spMkLst>
        </pc:spChg>
        <pc:spChg chg="del">
          <ac:chgData name="게스트 사용자" userId="" providerId="Windows Live" clId="Web-{1B74367E-CF67-4170-8F92-A23A6F5FFD93}" dt="2023-08-22T05:55:30.742" v="0"/>
          <ac:spMkLst>
            <pc:docMk/>
            <pc:sldMk cId="2678593480" sldId="259"/>
            <ac:spMk id="3" creationId="{6B11D535-F22B-3EA5-9C3A-54AE2ABE74B4}"/>
          </ac:spMkLst>
        </pc:spChg>
      </pc:sldChg>
      <pc:sldChg chg="delSp">
        <pc:chgData name="게스트 사용자" userId="" providerId="Windows Live" clId="Web-{1B74367E-CF67-4170-8F92-A23A6F5FFD93}" dt="2023-08-22T05:57:20.427" v="3"/>
        <pc:sldMkLst>
          <pc:docMk/>
          <pc:sldMk cId="3878422738" sldId="263"/>
        </pc:sldMkLst>
        <pc:spChg chg="del">
          <ac:chgData name="게스트 사용자" userId="" providerId="Windows Live" clId="Web-{1B74367E-CF67-4170-8F92-A23A6F5FFD93}" dt="2023-08-22T05:57:20.427" v="3"/>
          <ac:spMkLst>
            <pc:docMk/>
            <pc:sldMk cId="3878422738" sldId="263"/>
            <ac:spMk id="3" creationId="{5FAAEAA1-CC2A-F71A-DFD8-62D373000E92}"/>
          </ac:spMkLst>
        </pc:spChg>
      </pc:sldChg>
    </pc:docChg>
  </pc:docChgLst>
  <pc:docChgLst>
    <pc:chgData name="윤정 조" userId="6a53cac6c0691efd" providerId="LiveId" clId="{67622FF2-6F80-4634-8D83-C72778FBE3A3}"/>
    <pc:docChg chg="undo custSel mod addSld delSld modSld sldOrd addSection modSection">
      <pc:chgData name="윤정 조" userId="6a53cac6c0691efd" providerId="LiveId" clId="{67622FF2-6F80-4634-8D83-C72778FBE3A3}" dt="2023-08-22T17:45:40.583" v="6311" actId="207"/>
      <pc:docMkLst>
        <pc:docMk/>
      </pc:docMkLst>
      <pc:sldChg chg="addSp delSp modSp mod">
        <pc:chgData name="윤정 조" userId="6a53cac6c0691efd" providerId="LiveId" clId="{67622FF2-6F80-4634-8D83-C72778FBE3A3}" dt="2023-08-22T17:24:16.770" v="5566" actId="1076"/>
        <pc:sldMkLst>
          <pc:docMk/>
          <pc:sldMk cId="907440851" sldId="256"/>
        </pc:sldMkLst>
        <pc:spChg chg="mod">
          <ac:chgData name="윤정 조" userId="6a53cac6c0691efd" providerId="LiveId" clId="{67622FF2-6F80-4634-8D83-C72778FBE3A3}" dt="2023-08-22T17:23:31.533" v="5559" actId="20577"/>
          <ac:spMkLst>
            <pc:docMk/>
            <pc:sldMk cId="907440851" sldId="256"/>
            <ac:spMk id="2" creationId="{5AF85FA4-8810-B176-1B85-BF7E5758142E}"/>
          </ac:spMkLst>
        </pc:spChg>
        <pc:spChg chg="mod">
          <ac:chgData name="윤정 조" userId="6a53cac6c0691efd" providerId="LiveId" clId="{67622FF2-6F80-4634-8D83-C72778FBE3A3}" dt="2023-08-22T16:27:02.182" v="4338" actId="207"/>
          <ac:spMkLst>
            <pc:docMk/>
            <pc:sldMk cId="907440851" sldId="256"/>
            <ac:spMk id="3" creationId="{C8938143-570D-97E8-88F5-648DED8B092F}"/>
          </ac:spMkLst>
        </pc:spChg>
        <pc:spChg chg="add del mod">
          <ac:chgData name="윤정 조" userId="6a53cac6c0691efd" providerId="LiveId" clId="{67622FF2-6F80-4634-8D83-C72778FBE3A3}" dt="2023-08-22T07:57:53.877" v="1794" actId="478"/>
          <ac:spMkLst>
            <pc:docMk/>
            <pc:sldMk cId="907440851" sldId="256"/>
            <ac:spMk id="4" creationId="{EC1FF7B6-D8E3-896B-4F0E-32505EC77AFB}"/>
          </ac:spMkLst>
        </pc:spChg>
        <pc:spChg chg="add del mod">
          <ac:chgData name="윤정 조" userId="6a53cac6c0691efd" providerId="LiveId" clId="{67622FF2-6F80-4634-8D83-C72778FBE3A3}" dt="2023-08-22T16:17:12.578" v="4117" actId="478"/>
          <ac:spMkLst>
            <pc:docMk/>
            <pc:sldMk cId="907440851" sldId="256"/>
            <ac:spMk id="5" creationId="{2FE17FE2-91FC-6002-51F8-CEF0F49CEABA}"/>
          </ac:spMkLst>
        </pc:spChg>
        <pc:spChg chg="add mod ord">
          <ac:chgData name="윤정 조" userId="6a53cac6c0691efd" providerId="LiveId" clId="{67622FF2-6F80-4634-8D83-C72778FBE3A3}" dt="2023-08-22T16:27:44.391" v="4353" actId="207"/>
          <ac:spMkLst>
            <pc:docMk/>
            <pc:sldMk cId="907440851" sldId="256"/>
            <ac:spMk id="7" creationId="{1596B1A0-44B3-5973-752F-64E2FE576174}"/>
          </ac:spMkLst>
        </pc:spChg>
        <pc:spChg chg="add del mod">
          <ac:chgData name="윤정 조" userId="6a53cac6c0691efd" providerId="LiveId" clId="{67622FF2-6F80-4634-8D83-C72778FBE3A3}" dt="2023-08-22T17:24:06.925" v="5564" actId="478"/>
          <ac:spMkLst>
            <pc:docMk/>
            <pc:sldMk cId="907440851" sldId="256"/>
            <ac:spMk id="8" creationId="{6E202250-F044-5A9D-5238-8092EF69C978}"/>
          </ac:spMkLst>
        </pc:spChg>
        <pc:picChg chg="add del mod">
          <ac:chgData name="윤정 조" userId="6a53cac6c0691efd" providerId="LiveId" clId="{67622FF2-6F80-4634-8D83-C72778FBE3A3}" dt="2023-08-22T16:14:25.245" v="4109" actId="21"/>
          <ac:picMkLst>
            <pc:docMk/>
            <pc:sldMk cId="907440851" sldId="256"/>
            <ac:picMk id="6" creationId="{32E21391-F44E-47E7-168B-BAE401ECB8F1}"/>
          </ac:picMkLst>
        </pc:picChg>
        <pc:picChg chg="add mod">
          <ac:chgData name="윤정 조" userId="6a53cac6c0691efd" providerId="LiveId" clId="{67622FF2-6F80-4634-8D83-C72778FBE3A3}" dt="2023-08-22T17:24:16.770" v="5566" actId="1076"/>
          <ac:picMkLst>
            <pc:docMk/>
            <pc:sldMk cId="907440851" sldId="256"/>
            <ac:picMk id="10" creationId="{FB15D41C-DF0E-104C-6E7F-2A66A0834F60}"/>
          </ac:picMkLst>
        </pc:picChg>
        <pc:picChg chg="add mod">
          <ac:chgData name="윤정 조" userId="6a53cac6c0691efd" providerId="LiveId" clId="{67622FF2-6F80-4634-8D83-C72778FBE3A3}" dt="2023-08-22T16:23:26.556" v="4258" actId="1076"/>
          <ac:picMkLst>
            <pc:docMk/>
            <pc:sldMk cId="907440851" sldId="256"/>
            <ac:picMk id="1026" creationId="{51804FD2-3571-FDDB-DF8B-B8F32081A163}"/>
          </ac:picMkLst>
        </pc:picChg>
      </pc:sldChg>
      <pc:sldChg chg="addSp delSp modSp mod modTransition">
        <pc:chgData name="윤정 조" userId="6a53cac6c0691efd" providerId="LiveId" clId="{67622FF2-6F80-4634-8D83-C72778FBE3A3}" dt="2023-08-22T17:45:40.583" v="6311" actId="207"/>
        <pc:sldMkLst>
          <pc:docMk/>
          <pc:sldMk cId="2908498824" sldId="257"/>
        </pc:sldMkLst>
        <pc:spChg chg="mod">
          <ac:chgData name="윤정 조" userId="6a53cac6c0691efd" providerId="LiveId" clId="{67622FF2-6F80-4634-8D83-C72778FBE3A3}" dt="2023-08-22T17:44:57.920" v="6272" actId="14838"/>
          <ac:spMkLst>
            <pc:docMk/>
            <pc:sldMk cId="2908498824" sldId="257"/>
            <ac:spMk id="2" creationId="{06F817D4-28B5-619B-9FFB-967149C00504}"/>
          </ac:spMkLst>
        </pc:spChg>
        <pc:spChg chg="del mod">
          <ac:chgData name="윤정 조" userId="6a53cac6c0691efd" providerId="LiveId" clId="{67622FF2-6F80-4634-8D83-C72778FBE3A3}" dt="2023-08-22T05:59:39.551" v="64" actId="478"/>
          <ac:spMkLst>
            <pc:docMk/>
            <pc:sldMk cId="2908498824" sldId="257"/>
            <ac:spMk id="3" creationId="{419A2687-ABFE-4610-F575-7A2CEA769498}"/>
          </ac:spMkLst>
        </pc:spChg>
        <pc:spChg chg="mod">
          <ac:chgData name="윤정 조" userId="6a53cac6c0691efd" providerId="LiveId" clId="{67622FF2-6F80-4634-8D83-C72778FBE3A3}" dt="2023-08-22T16:33:10.688" v="4748" actId="207"/>
          <ac:spMkLst>
            <pc:docMk/>
            <pc:sldMk cId="2908498824" sldId="257"/>
            <ac:spMk id="3" creationId="{942E643B-0FD8-ED57-F126-708155B8B1BA}"/>
          </ac:spMkLst>
        </pc:spChg>
        <pc:spChg chg="add del mod">
          <ac:chgData name="윤정 조" userId="6a53cac6c0691efd" providerId="LiveId" clId="{67622FF2-6F80-4634-8D83-C72778FBE3A3}" dt="2023-08-22T16:19:55.990" v="4210" actId="478"/>
          <ac:spMkLst>
            <pc:docMk/>
            <pc:sldMk cId="2908498824" sldId="257"/>
            <ac:spMk id="4" creationId="{5E09464F-739D-0C76-4D90-21AD1F791AE6}"/>
          </ac:spMkLst>
        </pc:spChg>
        <pc:spChg chg="add del mod">
          <ac:chgData name="윤정 조" userId="6a53cac6c0691efd" providerId="LiveId" clId="{67622FF2-6F80-4634-8D83-C72778FBE3A3}" dt="2023-08-22T15:05:38.567" v="2785" actId="478"/>
          <ac:spMkLst>
            <pc:docMk/>
            <pc:sldMk cId="2908498824" sldId="257"/>
            <ac:spMk id="4" creationId="{8A778DD7-469E-4D2A-6465-E572A6F5EBC6}"/>
          </ac:spMkLst>
        </pc:spChg>
        <pc:spChg chg="add mod">
          <ac:chgData name="윤정 조" userId="6a53cac6c0691efd" providerId="LiveId" clId="{67622FF2-6F80-4634-8D83-C72778FBE3A3}" dt="2023-08-22T16:33:10.688" v="4748" actId="207"/>
          <ac:spMkLst>
            <pc:docMk/>
            <pc:sldMk cId="2908498824" sldId="257"/>
            <ac:spMk id="5" creationId="{80BFEC39-A937-D461-68B8-B1455F7A6C3E}"/>
          </ac:spMkLst>
        </pc:spChg>
        <pc:spChg chg="add del mod">
          <ac:chgData name="윤정 조" userId="6a53cac6c0691efd" providerId="LiveId" clId="{67622FF2-6F80-4634-8D83-C72778FBE3A3}" dt="2023-08-22T16:12:15.473" v="4102" actId="478"/>
          <ac:spMkLst>
            <pc:docMk/>
            <pc:sldMk cId="2908498824" sldId="257"/>
            <ac:spMk id="6" creationId="{5492EABD-80DE-FBD6-3005-D8DEF3794428}"/>
          </ac:spMkLst>
        </pc:spChg>
        <pc:spChg chg="add mod">
          <ac:chgData name="윤정 조" userId="6a53cac6c0691efd" providerId="LiveId" clId="{67622FF2-6F80-4634-8D83-C72778FBE3A3}" dt="2023-08-22T16:30:59.519" v="4688" actId="1076"/>
          <ac:spMkLst>
            <pc:docMk/>
            <pc:sldMk cId="2908498824" sldId="257"/>
            <ac:spMk id="7" creationId="{AB4310B1-D0D4-88E7-D976-2D68984420FA}"/>
          </ac:spMkLst>
        </pc:spChg>
        <pc:spChg chg="add del mod">
          <ac:chgData name="윤정 조" userId="6a53cac6c0691efd" providerId="LiveId" clId="{67622FF2-6F80-4634-8D83-C72778FBE3A3}" dt="2023-08-22T16:21:31.962" v="4239" actId="478"/>
          <ac:spMkLst>
            <pc:docMk/>
            <pc:sldMk cId="2908498824" sldId="257"/>
            <ac:spMk id="8" creationId="{71CB1820-60AB-D853-1C5D-2869212A05B6}"/>
          </ac:spMkLst>
        </pc:spChg>
        <pc:spChg chg="add mod">
          <ac:chgData name="윤정 조" userId="6a53cac6c0691efd" providerId="LiveId" clId="{67622FF2-6F80-4634-8D83-C72778FBE3A3}" dt="2023-08-22T16:54:18.714" v="5322" actId="1076"/>
          <ac:spMkLst>
            <pc:docMk/>
            <pc:sldMk cId="2908498824" sldId="257"/>
            <ac:spMk id="9" creationId="{5845AD60-5F5A-6F57-0BB1-0C3C5A3E74AE}"/>
          </ac:spMkLst>
        </pc:spChg>
        <pc:spChg chg="add del mod">
          <ac:chgData name="윤정 조" userId="6a53cac6c0691efd" providerId="LiveId" clId="{67622FF2-6F80-4634-8D83-C72778FBE3A3}" dt="2023-08-22T16:20:11.382" v="4218" actId="478"/>
          <ac:spMkLst>
            <pc:docMk/>
            <pc:sldMk cId="2908498824" sldId="257"/>
            <ac:spMk id="10" creationId="{AD41A62F-5477-4689-D485-2B75594124DC}"/>
          </ac:spMkLst>
        </pc:spChg>
        <pc:spChg chg="add del mod">
          <ac:chgData name="윤정 조" userId="6a53cac6c0691efd" providerId="LiveId" clId="{67622FF2-6F80-4634-8D83-C72778FBE3A3}" dt="2023-08-22T05:59:41.840" v="65" actId="478"/>
          <ac:spMkLst>
            <pc:docMk/>
            <pc:sldMk cId="2908498824" sldId="257"/>
            <ac:spMk id="11" creationId="{A4B9C803-B0B9-FE54-8D18-CCFBB20D1FEA}"/>
          </ac:spMkLst>
        </pc:spChg>
        <pc:spChg chg="add del mod">
          <ac:chgData name="윤정 조" userId="6a53cac6c0691efd" providerId="LiveId" clId="{67622FF2-6F80-4634-8D83-C72778FBE3A3}" dt="2023-08-22T16:19:48.006" v="4207" actId="478"/>
          <ac:spMkLst>
            <pc:docMk/>
            <pc:sldMk cId="2908498824" sldId="257"/>
            <ac:spMk id="11" creationId="{A62EC30A-C634-CF30-DAE6-F0820A53A4CD}"/>
          </ac:spMkLst>
        </pc:spChg>
        <pc:spChg chg="add mod">
          <ac:chgData name="윤정 조" userId="6a53cac6c0691efd" providerId="LiveId" clId="{67622FF2-6F80-4634-8D83-C72778FBE3A3}" dt="2023-08-22T16:31:04.151" v="4689" actId="1076"/>
          <ac:spMkLst>
            <pc:docMk/>
            <pc:sldMk cId="2908498824" sldId="257"/>
            <ac:spMk id="12" creationId="{4F1AB902-C8F2-BD11-4873-4AF5D96F08DC}"/>
          </ac:spMkLst>
        </pc:spChg>
        <pc:spChg chg="add mod ord">
          <ac:chgData name="윤정 조" userId="6a53cac6c0691efd" providerId="LiveId" clId="{67622FF2-6F80-4634-8D83-C72778FBE3A3}" dt="2023-08-22T16:55:13.258" v="5400" actId="14100"/>
          <ac:spMkLst>
            <pc:docMk/>
            <pc:sldMk cId="2908498824" sldId="257"/>
            <ac:spMk id="16" creationId="{6C16A117-C064-1C07-C516-4AB9C09AE5C0}"/>
          </ac:spMkLst>
        </pc:spChg>
        <pc:spChg chg="add del mod ord">
          <ac:chgData name="윤정 조" userId="6a53cac6c0691efd" providerId="LiveId" clId="{67622FF2-6F80-4634-8D83-C72778FBE3A3}" dt="2023-08-22T07:51:21.338" v="1724" actId="21"/>
          <ac:spMkLst>
            <pc:docMk/>
            <pc:sldMk cId="2908498824" sldId="257"/>
            <ac:spMk id="16" creationId="{E72B1E72-F3FE-FF7D-908C-B0F80BB55721}"/>
          </ac:spMkLst>
        </pc:spChg>
        <pc:spChg chg="add del mod">
          <ac:chgData name="윤정 조" userId="6a53cac6c0691efd" providerId="LiveId" clId="{67622FF2-6F80-4634-8D83-C72778FBE3A3}" dt="2023-08-22T16:21:26.637" v="4237" actId="478"/>
          <ac:spMkLst>
            <pc:docMk/>
            <pc:sldMk cId="2908498824" sldId="257"/>
            <ac:spMk id="17" creationId="{1B6B4FA4-38B2-BE28-BE45-5F3E01865BB0}"/>
          </ac:spMkLst>
        </pc:spChg>
        <pc:spChg chg="add del mod ord">
          <ac:chgData name="윤정 조" userId="6a53cac6c0691efd" providerId="LiveId" clId="{67622FF2-6F80-4634-8D83-C72778FBE3A3}" dt="2023-08-22T07:51:21.338" v="1724" actId="21"/>
          <ac:spMkLst>
            <pc:docMk/>
            <pc:sldMk cId="2908498824" sldId="257"/>
            <ac:spMk id="17" creationId="{DACDC92E-DF7E-8A75-6EC1-B735628B862C}"/>
          </ac:spMkLst>
        </pc:spChg>
        <pc:spChg chg="add mod ord">
          <ac:chgData name="윤정 조" userId="6a53cac6c0691efd" providerId="LiveId" clId="{67622FF2-6F80-4634-8D83-C72778FBE3A3}" dt="2023-08-22T17:25:45.329" v="5631" actId="207"/>
          <ac:spMkLst>
            <pc:docMk/>
            <pc:sldMk cId="2908498824" sldId="257"/>
            <ac:spMk id="18" creationId="{10D8CCF1-D8D9-9C57-52C9-856A6B33CA21}"/>
          </ac:spMkLst>
        </pc:spChg>
        <pc:spChg chg="add mod ord">
          <ac:chgData name="윤정 조" userId="6a53cac6c0691efd" providerId="LiveId" clId="{67622FF2-6F80-4634-8D83-C72778FBE3A3}" dt="2023-08-22T17:25:41.611" v="5611" actId="207"/>
          <ac:spMkLst>
            <pc:docMk/>
            <pc:sldMk cId="2908498824" sldId="257"/>
            <ac:spMk id="19" creationId="{FDF94351-D66F-D1C2-F951-FCE1289BEC62}"/>
          </ac:spMkLst>
        </pc:spChg>
        <pc:spChg chg="add del mod">
          <ac:chgData name="윤정 조" userId="6a53cac6c0691efd" providerId="LiveId" clId="{67622FF2-6F80-4634-8D83-C72778FBE3A3}" dt="2023-08-22T16:18:37.249" v="4195" actId="478"/>
          <ac:spMkLst>
            <pc:docMk/>
            <pc:sldMk cId="2908498824" sldId="257"/>
            <ac:spMk id="20" creationId="{D9A84403-BDAF-7275-1E0D-8708E8BD6D24}"/>
          </ac:spMkLst>
        </pc:spChg>
        <pc:spChg chg="add mod ord">
          <ac:chgData name="윤정 조" userId="6a53cac6c0691efd" providerId="LiveId" clId="{67622FF2-6F80-4634-8D83-C72778FBE3A3}" dt="2023-08-22T17:45:40.583" v="6311" actId="207"/>
          <ac:spMkLst>
            <pc:docMk/>
            <pc:sldMk cId="2908498824" sldId="257"/>
            <ac:spMk id="21" creationId="{1E0FED4D-E038-2F2F-05A4-AE832A650A63}"/>
          </ac:spMkLst>
        </pc:spChg>
        <pc:spChg chg="add del mod">
          <ac:chgData name="윤정 조" userId="6a53cac6c0691efd" providerId="LiveId" clId="{67622FF2-6F80-4634-8D83-C72778FBE3A3}" dt="2023-08-22T16:25:54.161" v="4283" actId="478"/>
          <ac:spMkLst>
            <pc:docMk/>
            <pc:sldMk cId="2908498824" sldId="257"/>
            <ac:spMk id="22" creationId="{C4FDF459-0BA8-3D2C-1FE8-3FA14223EAFC}"/>
          </ac:spMkLst>
        </pc:spChg>
        <pc:spChg chg="add mod ord">
          <ac:chgData name="윤정 조" userId="6a53cac6c0691efd" providerId="LiveId" clId="{67622FF2-6F80-4634-8D83-C72778FBE3A3}" dt="2023-08-22T16:55:13.258" v="5400" actId="14100"/>
          <ac:spMkLst>
            <pc:docMk/>
            <pc:sldMk cId="2908498824" sldId="257"/>
            <ac:spMk id="23" creationId="{6734F4E4-09B6-296B-EFD6-1719032570E9}"/>
          </ac:spMkLst>
        </pc:spChg>
        <pc:spChg chg="add mod ord">
          <ac:chgData name="윤정 조" userId="6a53cac6c0691efd" providerId="LiveId" clId="{67622FF2-6F80-4634-8D83-C72778FBE3A3}" dt="2023-08-22T16:55:13.258" v="5400" actId="14100"/>
          <ac:spMkLst>
            <pc:docMk/>
            <pc:sldMk cId="2908498824" sldId="257"/>
            <ac:spMk id="25" creationId="{F7D31485-7DAA-8B2D-8E28-5E3A83950912}"/>
          </ac:spMkLst>
        </pc:spChg>
        <pc:spChg chg="add del mod">
          <ac:chgData name="윤정 조" userId="6a53cac6c0691efd" providerId="LiveId" clId="{67622FF2-6F80-4634-8D83-C72778FBE3A3}" dt="2023-08-22T16:52:44.271" v="5313" actId="478"/>
          <ac:spMkLst>
            <pc:docMk/>
            <pc:sldMk cId="2908498824" sldId="257"/>
            <ac:spMk id="26" creationId="{36AC648D-C52F-811C-6892-847312E1E1AD}"/>
          </ac:spMkLst>
        </pc:spChg>
        <pc:picChg chg="add del mod">
          <ac:chgData name="윤정 조" userId="6a53cac6c0691efd" providerId="LiveId" clId="{67622FF2-6F80-4634-8D83-C72778FBE3A3}" dt="2023-08-22T16:10:55.021" v="4075" actId="478"/>
          <ac:picMkLst>
            <pc:docMk/>
            <pc:sldMk cId="2908498824" sldId="257"/>
            <ac:picMk id="13" creationId="{836105B1-6494-9307-9A87-37D2A1DBF8F2}"/>
          </ac:picMkLst>
        </pc:picChg>
        <pc:picChg chg="add del mod">
          <ac:chgData name="윤정 조" userId="6a53cac6c0691efd" providerId="LiveId" clId="{67622FF2-6F80-4634-8D83-C72778FBE3A3}" dt="2023-08-22T16:10:56.351" v="4077" actId="478"/>
          <ac:picMkLst>
            <pc:docMk/>
            <pc:sldMk cId="2908498824" sldId="257"/>
            <ac:picMk id="14" creationId="{32F4028E-47CA-56F7-F869-F667301E1C2F}"/>
          </ac:picMkLst>
        </pc:picChg>
        <pc:picChg chg="add del mod">
          <ac:chgData name="윤정 조" userId="6a53cac6c0691efd" providerId="LiveId" clId="{67622FF2-6F80-4634-8D83-C72778FBE3A3}" dt="2023-08-22T16:10:55.521" v="4076" actId="478"/>
          <ac:picMkLst>
            <pc:docMk/>
            <pc:sldMk cId="2908498824" sldId="257"/>
            <ac:picMk id="15" creationId="{12894A60-B587-D48C-2C77-0988AF61A9A8}"/>
          </ac:picMkLst>
        </pc:picChg>
        <pc:picChg chg="add mod">
          <ac:chgData name="윤정 조" userId="6a53cac6c0691efd" providerId="LiveId" clId="{67622FF2-6F80-4634-8D83-C72778FBE3A3}" dt="2023-08-22T16:54:33.411" v="5326" actId="167"/>
          <ac:picMkLst>
            <pc:docMk/>
            <pc:sldMk cId="2908498824" sldId="257"/>
            <ac:picMk id="24" creationId="{E1B042C7-7276-9C5C-5F44-296E7A0594A5}"/>
          </ac:picMkLst>
        </pc:picChg>
      </pc:sldChg>
      <pc:sldChg chg="addSp delSp modSp mod">
        <pc:chgData name="윤정 조" userId="6a53cac6c0691efd" providerId="LiveId" clId="{67622FF2-6F80-4634-8D83-C72778FBE3A3}" dt="2023-08-22T08:31:44.871" v="2274" actId="1076"/>
        <pc:sldMkLst>
          <pc:docMk/>
          <pc:sldMk cId="1364741065" sldId="258"/>
        </pc:sldMkLst>
        <pc:spChg chg="mod">
          <ac:chgData name="윤정 조" userId="6a53cac6c0691efd" providerId="LiveId" clId="{67622FF2-6F80-4634-8D83-C72778FBE3A3}" dt="2023-08-22T08:31:44.871" v="2274" actId="1076"/>
          <ac:spMkLst>
            <pc:docMk/>
            <pc:sldMk cId="1364741065" sldId="258"/>
            <ac:spMk id="2" creationId="{9EDE12EC-EEF8-B1F3-76F1-A875AC85FF9F}"/>
          </ac:spMkLst>
        </pc:spChg>
        <pc:spChg chg="mod">
          <ac:chgData name="윤정 조" userId="6a53cac6c0691efd" providerId="LiveId" clId="{67622FF2-6F80-4634-8D83-C72778FBE3A3}" dt="2023-08-22T05:53:39.155" v="7" actId="255"/>
          <ac:spMkLst>
            <pc:docMk/>
            <pc:sldMk cId="1364741065" sldId="258"/>
            <ac:spMk id="3" creationId="{C7F877FC-3249-D46B-5CE5-05647C2BF353}"/>
          </ac:spMkLst>
        </pc:spChg>
        <pc:spChg chg="add del mod">
          <ac:chgData name="윤정 조" userId="6a53cac6c0691efd" providerId="LiveId" clId="{67622FF2-6F80-4634-8D83-C72778FBE3A3}" dt="2023-08-22T08:26:13.443" v="2171" actId="478"/>
          <ac:spMkLst>
            <pc:docMk/>
            <pc:sldMk cId="1364741065" sldId="258"/>
            <ac:spMk id="6" creationId="{DEC1E88F-7E29-C69F-5DFC-1F6CABF75105}"/>
          </ac:spMkLst>
        </pc:spChg>
      </pc:sldChg>
      <pc:sldChg chg="addSp modSp mod modTransition">
        <pc:chgData name="윤정 조" userId="6a53cac6c0691efd" providerId="LiveId" clId="{67622FF2-6F80-4634-8D83-C72778FBE3A3}" dt="2023-08-22T17:20:09.745" v="5517"/>
        <pc:sldMkLst>
          <pc:docMk/>
          <pc:sldMk cId="2678593480" sldId="259"/>
        </pc:sldMkLst>
        <pc:spChg chg="mod">
          <ac:chgData name="윤정 조" userId="6a53cac6c0691efd" providerId="LiveId" clId="{67622FF2-6F80-4634-8D83-C72778FBE3A3}" dt="2023-08-22T08:31:58.764" v="2275" actId="14100"/>
          <ac:spMkLst>
            <pc:docMk/>
            <pc:sldMk cId="2678593480" sldId="259"/>
            <ac:spMk id="2" creationId="{5DE3B8D1-1F6F-1CF1-88D4-670DDCDA0255}"/>
          </ac:spMkLst>
        </pc:spChg>
        <pc:spChg chg="mod">
          <ac:chgData name="윤정 조" userId="6a53cac6c0691efd" providerId="LiveId" clId="{67622FF2-6F80-4634-8D83-C72778FBE3A3}" dt="2023-08-22T15:17:00.111" v="2976" actId="20577"/>
          <ac:spMkLst>
            <pc:docMk/>
            <pc:sldMk cId="2678593480" sldId="259"/>
            <ac:spMk id="4" creationId="{ACD98691-850C-9A36-2172-8BBE8EC53944}"/>
          </ac:spMkLst>
        </pc:spChg>
        <pc:picChg chg="add mod modCrop">
          <ac:chgData name="윤정 조" userId="6a53cac6c0691efd" providerId="LiveId" clId="{67622FF2-6F80-4634-8D83-C72778FBE3A3}" dt="2023-08-22T16:02:03.665" v="4003" actId="1076"/>
          <ac:picMkLst>
            <pc:docMk/>
            <pc:sldMk cId="2678593480" sldId="259"/>
            <ac:picMk id="3" creationId="{C2256154-703C-7DE0-538F-12D07820BC70}"/>
          </ac:picMkLst>
        </pc:picChg>
        <pc:picChg chg="mod">
          <ac:chgData name="윤정 조" userId="6a53cac6c0691efd" providerId="LiveId" clId="{67622FF2-6F80-4634-8D83-C72778FBE3A3}" dt="2023-08-22T15:17:06.494" v="2977" actId="1076"/>
          <ac:picMkLst>
            <pc:docMk/>
            <pc:sldMk cId="2678593480" sldId="259"/>
            <ac:picMk id="5" creationId="{E7071400-1403-C2CB-E7D8-A06EBF0D889F}"/>
          </ac:picMkLst>
        </pc:picChg>
      </pc:sldChg>
      <pc:sldChg chg="addSp delSp modSp mod modTransition">
        <pc:chgData name="윤정 조" userId="6a53cac6c0691efd" providerId="LiveId" clId="{67622FF2-6F80-4634-8D83-C72778FBE3A3}" dt="2023-08-22T16:43:38.778" v="5201" actId="29295"/>
        <pc:sldMkLst>
          <pc:docMk/>
          <pc:sldMk cId="989595952" sldId="260"/>
        </pc:sldMkLst>
        <pc:spChg chg="mod">
          <ac:chgData name="윤정 조" userId="6a53cac6c0691efd" providerId="LiveId" clId="{67622FF2-6F80-4634-8D83-C72778FBE3A3}" dt="2023-08-22T06:03:37.715" v="138" actId="20577"/>
          <ac:spMkLst>
            <pc:docMk/>
            <pc:sldMk cId="989595952" sldId="260"/>
            <ac:spMk id="2" creationId="{2266AC25-C943-A3F0-6031-B084362B75B8}"/>
          </ac:spMkLst>
        </pc:spChg>
        <pc:spChg chg="del">
          <ac:chgData name="윤정 조" userId="6a53cac6c0691efd" providerId="LiveId" clId="{67622FF2-6F80-4634-8D83-C72778FBE3A3}" dt="2023-08-22T16:43:05.734" v="5123" actId="478"/>
          <ac:spMkLst>
            <pc:docMk/>
            <pc:sldMk cId="989595952" sldId="260"/>
            <ac:spMk id="9" creationId="{A15C526C-308A-6BD6-5688-F70D9EEE5EBD}"/>
          </ac:spMkLst>
        </pc:spChg>
        <pc:picChg chg="add del mod">
          <ac:chgData name="윤정 조" userId="6a53cac6c0691efd" providerId="LiveId" clId="{67622FF2-6F80-4634-8D83-C72778FBE3A3}" dt="2023-08-22T16:41:41.878" v="5093"/>
          <ac:picMkLst>
            <pc:docMk/>
            <pc:sldMk cId="989595952" sldId="260"/>
            <ac:picMk id="3" creationId="{95ADCFD9-572F-CE22-79DB-ECCB8D9408A9}"/>
          </ac:picMkLst>
        </pc:picChg>
        <pc:picChg chg="add mod">
          <ac:chgData name="윤정 조" userId="6a53cac6c0691efd" providerId="LiveId" clId="{67622FF2-6F80-4634-8D83-C72778FBE3A3}" dt="2023-08-22T16:43:36.794" v="5196" actId="29295"/>
          <ac:picMkLst>
            <pc:docMk/>
            <pc:sldMk cId="989595952" sldId="260"/>
            <ac:picMk id="6" creationId="{D906DD17-7FBF-5EB2-6797-F1CAAE8FB060}"/>
          </ac:picMkLst>
        </pc:picChg>
        <pc:picChg chg="add mod">
          <ac:chgData name="윤정 조" userId="6a53cac6c0691efd" providerId="LiveId" clId="{67622FF2-6F80-4634-8D83-C72778FBE3A3}" dt="2023-08-22T16:43:38.778" v="5201" actId="29295"/>
          <ac:picMkLst>
            <pc:docMk/>
            <pc:sldMk cId="989595952" sldId="260"/>
            <ac:picMk id="7" creationId="{F6FFBAF4-013A-BD16-9820-49BA626C2C61}"/>
          </ac:picMkLst>
        </pc:picChg>
      </pc:sldChg>
      <pc:sldChg chg="addSp delSp modSp mod modTransition">
        <pc:chgData name="윤정 조" userId="6a53cac6c0691efd" providerId="LiveId" clId="{67622FF2-6F80-4634-8D83-C72778FBE3A3}" dt="2023-08-22T16:44:11.302" v="5211" actId="1076"/>
        <pc:sldMkLst>
          <pc:docMk/>
          <pc:sldMk cId="2379782070" sldId="261"/>
        </pc:sldMkLst>
        <pc:spChg chg="mod ord">
          <ac:chgData name="윤정 조" userId="6a53cac6c0691efd" providerId="LiveId" clId="{67622FF2-6F80-4634-8D83-C72778FBE3A3}" dt="2023-08-22T16:44:11.302" v="5211" actId="1076"/>
          <ac:spMkLst>
            <pc:docMk/>
            <pc:sldMk cId="2379782070" sldId="261"/>
            <ac:spMk id="2" creationId="{FFDA5129-0BEF-789D-790C-9A5B811B2CA1}"/>
          </ac:spMkLst>
        </pc:spChg>
        <pc:spChg chg="add del">
          <ac:chgData name="윤정 조" userId="6a53cac6c0691efd" providerId="LiveId" clId="{67622FF2-6F80-4634-8D83-C72778FBE3A3}" dt="2023-08-22T16:42:59.703" v="5122" actId="26606"/>
          <ac:spMkLst>
            <pc:docMk/>
            <pc:sldMk cId="2379782070" sldId="261"/>
            <ac:spMk id="30" creationId="{99ED5833-B85B-4103-8A3B-CAB0308E6C15}"/>
          </ac:spMkLst>
        </pc:spChg>
        <pc:spChg chg="add del">
          <ac:chgData name="윤정 조" userId="6a53cac6c0691efd" providerId="LiveId" clId="{67622FF2-6F80-4634-8D83-C72778FBE3A3}" dt="2023-08-22T16:42:49.575" v="5109" actId="26606"/>
          <ac:spMkLst>
            <pc:docMk/>
            <pc:sldMk cId="2379782070" sldId="261"/>
            <ac:spMk id="32" creationId="{B50CECC1-A673-E345-1FBA-397D91AC0FEE}"/>
          </ac:spMkLst>
        </pc:spChg>
        <pc:spChg chg="add del">
          <ac:chgData name="윤정 조" userId="6a53cac6c0691efd" providerId="LiveId" clId="{67622FF2-6F80-4634-8D83-C72778FBE3A3}" dt="2023-08-22T16:42:49.575" v="5109" actId="26606"/>
          <ac:spMkLst>
            <pc:docMk/>
            <pc:sldMk cId="2379782070" sldId="261"/>
            <ac:spMk id="33" creationId="{AE3A741D-C19B-960A-5803-1C5887147820}"/>
          </ac:spMkLst>
        </pc:spChg>
        <pc:spChg chg="add del">
          <ac:chgData name="윤정 조" userId="6a53cac6c0691efd" providerId="LiveId" clId="{67622FF2-6F80-4634-8D83-C72778FBE3A3}" dt="2023-08-22T16:42:11.001" v="5095" actId="26606"/>
          <ac:spMkLst>
            <pc:docMk/>
            <pc:sldMk cId="2379782070" sldId="261"/>
            <ac:spMk id="34" creationId="{D11F9E42-8713-831F-BBBA-E3F23144E114}"/>
          </ac:spMkLst>
        </pc:spChg>
        <pc:spChg chg="add del">
          <ac:chgData name="윤정 조" userId="6a53cac6c0691efd" providerId="LiveId" clId="{67622FF2-6F80-4634-8D83-C72778FBE3A3}" dt="2023-08-22T16:42:21.431" v="5105" actId="26606"/>
          <ac:spMkLst>
            <pc:docMk/>
            <pc:sldMk cId="2379782070" sldId="261"/>
            <ac:spMk id="35" creationId="{78BA5F19-D5E1-4ECC-BEC2-DF7AEDFD7C50}"/>
          </ac:spMkLst>
        </pc:spChg>
        <pc:spChg chg="add del">
          <ac:chgData name="윤정 조" userId="6a53cac6c0691efd" providerId="LiveId" clId="{67622FF2-6F80-4634-8D83-C72778FBE3A3}" dt="2023-08-22T16:42:49.575" v="5109" actId="26606"/>
          <ac:spMkLst>
            <pc:docMk/>
            <pc:sldMk cId="2379782070" sldId="261"/>
            <ac:spMk id="36" creationId="{9C3A50E9-9119-7BC3-083B-2D84CCC78E47}"/>
          </ac:spMkLst>
        </pc:spChg>
        <pc:spChg chg="add del">
          <ac:chgData name="윤정 조" userId="6a53cac6c0691efd" providerId="LiveId" clId="{67622FF2-6F80-4634-8D83-C72778FBE3A3}" dt="2023-08-22T16:42:11.001" v="5095" actId="26606"/>
          <ac:spMkLst>
            <pc:docMk/>
            <pc:sldMk cId="2379782070" sldId="261"/>
            <ac:spMk id="37" creationId="{99F1FFA9-D672-408C-9220-ADEEC6ABDD09}"/>
          </ac:spMkLst>
        </pc:spChg>
        <pc:spChg chg="add del">
          <ac:chgData name="윤정 조" userId="6a53cac6c0691efd" providerId="LiveId" clId="{67622FF2-6F80-4634-8D83-C72778FBE3A3}" dt="2023-08-22T16:42:49.575" v="5109" actId="26606"/>
          <ac:spMkLst>
            <pc:docMk/>
            <pc:sldMk cId="2379782070" sldId="261"/>
            <ac:spMk id="38" creationId="{DC39DE25-0E4E-0AA7-0932-1D78C2372786}"/>
          </ac:spMkLst>
        </pc:spChg>
        <pc:spChg chg="add del">
          <ac:chgData name="윤정 조" userId="6a53cac6c0691efd" providerId="LiveId" clId="{67622FF2-6F80-4634-8D83-C72778FBE3A3}" dt="2023-08-22T16:42:12.857" v="5097" actId="26606"/>
          <ac:spMkLst>
            <pc:docMk/>
            <pc:sldMk cId="2379782070" sldId="261"/>
            <ac:spMk id="39" creationId="{9D355BB6-1BB8-4828-B246-CFB31742D7B8}"/>
          </ac:spMkLst>
        </pc:spChg>
        <pc:spChg chg="add del">
          <ac:chgData name="윤정 조" userId="6a53cac6c0691efd" providerId="LiveId" clId="{67622FF2-6F80-4634-8D83-C72778FBE3A3}" dt="2023-08-22T16:42:12.857" v="5097" actId="26606"/>
          <ac:spMkLst>
            <pc:docMk/>
            <pc:sldMk cId="2379782070" sldId="261"/>
            <ac:spMk id="40" creationId="{38468727-63BE-4191-B4A6-C30C82C0E986}"/>
          </ac:spMkLst>
        </pc:spChg>
        <pc:spChg chg="add del">
          <ac:chgData name="윤정 조" userId="6a53cac6c0691efd" providerId="LiveId" clId="{67622FF2-6F80-4634-8D83-C72778FBE3A3}" dt="2023-08-22T16:42:12.857" v="5097" actId="26606"/>
          <ac:spMkLst>
            <pc:docMk/>
            <pc:sldMk cId="2379782070" sldId="261"/>
            <ac:spMk id="41" creationId="{CA52A9B9-B2B3-46F0-9D53-0EFF9905BF8F}"/>
          </ac:spMkLst>
        </pc:spChg>
        <pc:spChg chg="add del">
          <ac:chgData name="윤정 조" userId="6a53cac6c0691efd" providerId="LiveId" clId="{67622FF2-6F80-4634-8D83-C72778FBE3A3}" dt="2023-08-22T16:42:12.857" v="5097" actId="26606"/>
          <ac:spMkLst>
            <pc:docMk/>
            <pc:sldMk cId="2379782070" sldId="261"/>
            <ac:spMk id="42" creationId="{42FBCB22-2656-E281-9171-73FCA22BFD45}"/>
          </ac:spMkLst>
        </pc:spChg>
        <pc:spChg chg="add del">
          <ac:chgData name="윤정 조" userId="6a53cac6c0691efd" providerId="LiveId" clId="{67622FF2-6F80-4634-8D83-C72778FBE3A3}" dt="2023-08-22T16:42:13.485" v="5099" actId="26606"/>
          <ac:spMkLst>
            <pc:docMk/>
            <pc:sldMk cId="2379782070" sldId="261"/>
            <ac:spMk id="44" creationId="{E8A8EAB8-D2FF-444D-B34B-7D32F106AD0E}"/>
          </ac:spMkLst>
        </pc:spChg>
        <pc:spChg chg="add del">
          <ac:chgData name="윤정 조" userId="6a53cac6c0691efd" providerId="LiveId" clId="{67622FF2-6F80-4634-8D83-C72778FBE3A3}" dt="2023-08-22T16:42:13.485" v="5099" actId="26606"/>
          <ac:spMkLst>
            <pc:docMk/>
            <pc:sldMk cId="2379782070" sldId="261"/>
            <ac:spMk id="46" creationId="{B11DF106-7B09-4C9D-FB04-B161EAD89263}"/>
          </ac:spMkLst>
        </pc:spChg>
        <pc:spChg chg="add del">
          <ac:chgData name="윤정 조" userId="6a53cac6c0691efd" providerId="LiveId" clId="{67622FF2-6F80-4634-8D83-C72778FBE3A3}" dt="2023-08-22T16:42:49.575" v="5109" actId="26606"/>
          <ac:spMkLst>
            <pc:docMk/>
            <pc:sldMk cId="2379782070" sldId="261"/>
            <ac:spMk id="48" creationId="{8D6EA299-0840-6DEA-E670-C49AEBC87E89}"/>
          </ac:spMkLst>
        </pc:spChg>
        <pc:spChg chg="add del">
          <ac:chgData name="윤정 조" userId="6a53cac6c0691efd" providerId="LiveId" clId="{67622FF2-6F80-4634-8D83-C72778FBE3A3}" dt="2023-08-22T16:42:17.192" v="5101" actId="26606"/>
          <ac:spMkLst>
            <pc:docMk/>
            <pc:sldMk cId="2379782070" sldId="261"/>
            <ac:spMk id="49" creationId="{231BF440-39FA-4087-84CC-2EEC0BBDAF29}"/>
          </ac:spMkLst>
        </pc:spChg>
        <pc:spChg chg="add del">
          <ac:chgData name="윤정 조" userId="6a53cac6c0691efd" providerId="LiveId" clId="{67622FF2-6F80-4634-8D83-C72778FBE3A3}" dt="2023-08-22T16:42:17.192" v="5101" actId="26606"/>
          <ac:spMkLst>
            <pc:docMk/>
            <pc:sldMk cId="2379782070" sldId="261"/>
            <ac:spMk id="50" creationId="{F04E4CBA-303B-48BD-8451-C2701CB0EEBF}"/>
          </ac:spMkLst>
        </pc:spChg>
        <pc:spChg chg="add del">
          <ac:chgData name="윤정 조" userId="6a53cac6c0691efd" providerId="LiveId" clId="{67622FF2-6F80-4634-8D83-C72778FBE3A3}" dt="2023-08-22T16:42:17.192" v="5101" actId="26606"/>
          <ac:spMkLst>
            <pc:docMk/>
            <pc:sldMk cId="2379782070" sldId="261"/>
            <ac:spMk id="51" creationId="{F6CA58B3-AFCC-4A40-9882-50D5080879B0}"/>
          </ac:spMkLst>
        </pc:spChg>
        <pc:spChg chg="add del">
          <ac:chgData name="윤정 조" userId="6a53cac6c0691efd" providerId="LiveId" clId="{67622FF2-6F80-4634-8D83-C72778FBE3A3}" dt="2023-08-22T16:42:17.192" v="5101" actId="26606"/>
          <ac:spMkLst>
            <pc:docMk/>
            <pc:sldMk cId="2379782070" sldId="261"/>
            <ac:spMk id="52" creationId="{75C56826-D4E5-42ED-8529-079651CB3005}"/>
          </ac:spMkLst>
        </pc:spChg>
        <pc:spChg chg="add del">
          <ac:chgData name="윤정 조" userId="6a53cac6c0691efd" providerId="LiveId" clId="{67622FF2-6F80-4634-8D83-C72778FBE3A3}" dt="2023-08-22T16:42:17.192" v="5101" actId="26606"/>
          <ac:spMkLst>
            <pc:docMk/>
            <pc:sldMk cId="2379782070" sldId="261"/>
            <ac:spMk id="53" creationId="{82095FCE-EF05-4443-B97A-85DEE3A5CA17}"/>
          </ac:spMkLst>
        </pc:spChg>
        <pc:spChg chg="add del">
          <ac:chgData name="윤정 조" userId="6a53cac6c0691efd" providerId="LiveId" clId="{67622FF2-6F80-4634-8D83-C72778FBE3A3}" dt="2023-08-22T16:42:17.192" v="5101" actId="26606"/>
          <ac:spMkLst>
            <pc:docMk/>
            <pc:sldMk cId="2379782070" sldId="261"/>
            <ac:spMk id="54" creationId="{CA00AE6B-AA30-4CF8-BA6F-339B780AD76C}"/>
          </ac:spMkLst>
        </pc:spChg>
        <pc:spChg chg="add del">
          <ac:chgData name="윤정 조" userId="6a53cac6c0691efd" providerId="LiveId" clId="{67622FF2-6F80-4634-8D83-C72778FBE3A3}" dt="2023-08-22T16:42:17.192" v="5101" actId="26606"/>
          <ac:spMkLst>
            <pc:docMk/>
            <pc:sldMk cId="2379782070" sldId="261"/>
            <ac:spMk id="55" creationId="{C609EB80-1755-2063-43F8-E7E5245727E5}"/>
          </ac:spMkLst>
        </pc:spChg>
        <pc:spChg chg="add del">
          <ac:chgData name="윤정 조" userId="6a53cac6c0691efd" providerId="LiveId" clId="{67622FF2-6F80-4634-8D83-C72778FBE3A3}" dt="2023-08-22T16:42:19.405" v="5103" actId="26606"/>
          <ac:spMkLst>
            <pc:docMk/>
            <pc:sldMk cId="2379782070" sldId="261"/>
            <ac:spMk id="57" creationId="{861AF017-741B-4CC0-B7C2-C9B94E5B81FF}"/>
          </ac:spMkLst>
        </pc:spChg>
        <pc:spChg chg="add del">
          <ac:chgData name="윤정 조" userId="6a53cac6c0691efd" providerId="LiveId" clId="{67622FF2-6F80-4634-8D83-C72778FBE3A3}" dt="2023-08-22T16:42:50.688" v="5111" actId="26606"/>
          <ac:spMkLst>
            <pc:docMk/>
            <pc:sldMk cId="2379782070" sldId="261"/>
            <ac:spMk id="59" creationId="{C6D1B661-C097-95B9-F4D0-99B507D7400D}"/>
          </ac:spMkLst>
        </pc:spChg>
        <pc:spChg chg="add del">
          <ac:chgData name="윤정 조" userId="6a53cac6c0691efd" providerId="LiveId" clId="{67622FF2-6F80-4634-8D83-C72778FBE3A3}" dt="2023-08-22T16:42:19.405" v="5103" actId="26606"/>
          <ac:spMkLst>
            <pc:docMk/>
            <pc:sldMk cId="2379782070" sldId="261"/>
            <ac:spMk id="61" creationId="{5FC9E5C3-B8DC-4532-8C1F-4D5331C64C08}"/>
          </ac:spMkLst>
        </pc:spChg>
        <pc:spChg chg="add del">
          <ac:chgData name="윤정 조" userId="6a53cac6c0691efd" providerId="LiveId" clId="{67622FF2-6F80-4634-8D83-C72778FBE3A3}" dt="2023-08-22T16:42:19.405" v="5103" actId="26606"/>
          <ac:spMkLst>
            <pc:docMk/>
            <pc:sldMk cId="2379782070" sldId="261"/>
            <ac:spMk id="62" creationId="{D2458902-4CC9-1C2E-65A5-1D62D54EC29F}"/>
          </ac:spMkLst>
        </pc:spChg>
        <pc:spChg chg="add del">
          <ac:chgData name="윤정 조" userId="6a53cac6c0691efd" providerId="LiveId" clId="{67622FF2-6F80-4634-8D83-C72778FBE3A3}" dt="2023-08-22T16:42:52.066" v="5113" actId="26606"/>
          <ac:spMkLst>
            <pc:docMk/>
            <pc:sldMk cId="2379782070" sldId="261"/>
            <ac:spMk id="63" creationId="{861AF017-741B-4CC0-B7C2-C9B94E5B81FF}"/>
          </ac:spMkLst>
        </pc:spChg>
        <pc:spChg chg="add del">
          <ac:chgData name="윤정 조" userId="6a53cac6c0691efd" providerId="LiveId" clId="{67622FF2-6F80-4634-8D83-C72778FBE3A3}" dt="2023-08-22T16:42:21.431" v="5105" actId="26606"/>
          <ac:spMkLst>
            <pc:docMk/>
            <pc:sldMk cId="2379782070" sldId="261"/>
            <ac:spMk id="64" creationId="{50CC88A9-A661-4C48-866E-8734E51140B1}"/>
          </ac:spMkLst>
        </pc:spChg>
        <pc:spChg chg="add del">
          <ac:chgData name="윤정 조" userId="6a53cac6c0691efd" providerId="LiveId" clId="{67622FF2-6F80-4634-8D83-C72778FBE3A3}" dt="2023-08-22T16:42:21.431" v="5105" actId="26606"/>
          <ac:spMkLst>
            <pc:docMk/>
            <pc:sldMk cId="2379782070" sldId="261"/>
            <ac:spMk id="65" creationId="{CFDF195F-784B-4D00-8C92-6FC1B0499EA1}"/>
          </ac:spMkLst>
        </pc:spChg>
        <pc:spChg chg="add del">
          <ac:chgData name="윤정 조" userId="6a53cac6c0691efd" providerId="LiveId" clId="{67622FF2-6F80-4634-8D83-C72778FBE3A3}" dt="2023-08-22T16:42:34.007" v="5107" actId="26606"/>
          <ac:spMkLst>
            <pc:docMk/>
            <pc:sldMk cId="2379782070" sldId="261"/>
            <ac:spMk id="67" creationId="{99F1FFA9-D672-408C-9220-ADEEC6ABDD09}"/>
          </ac:spMkLst>
        </pc:spChg>
        <pc:spChg chg="add del">
          <ac:chgData name="윤정 조" userId="6a53cac6c0691efd" providerId="LiveId" clId="{67622FF2-6F80-4634-8D83-C72778FBE3A3}" dt="2023-08-22T16:42:34.007" v="5107" actId="26606"/>
          <ac:spMkLst>
            <pc:docMk/>
            <pc:sldMk cId="2379782070" sldId="261"/>
            <ac:spMk id="68" creationId="{D11F9E42-8713-831F-BBBA-E3F23144E114}"/>
          </ac:spMkLst>
        </pc:spChg>
        <pc:spChg chg="add del">
          <ac:chgData name="윤정 조" userId="6a53cac6c0691efd" providerId="LiveId" clId="{67622FF2-6F80-4634-8D83-C72778FBE3A3}" dt="2023-08-22T16:42:52.066" v="5113" actId="26606"/>
          <ac:spMkLst>
            <pc:docMk/>
            <pc:sldMk cId="2379782070" sldId="261"/>
            <ac:spMk id="71" creationId="{5FC9E5C3-B8DC-4532-8C1F-4D5331C64C08}"/>
          </ac:spMkLst>
        </pc:spChg>
        <pc:spChg chg="add del">
          <ac:chgData name="윤정 조" userId="6a53cac6c0691efd" providerId="LiveId" clId="{67622FF2-6F80-4634-8D83-C72778FBE3A3}" dt="2023-08-22T16:42:52.066" v="5113" actId="26606"/>
          <ac:spMkLst>
            <pc:docMk/>
            <pc:sldMk cId="2379782070" sldId="261"/>
            <ac:spMk id="72" creationId="{24F111C0-83CC-FC80-0E39-279B03026AF0}"/>
          </ac:spMkLst>
        </pc:spChg>
        <pc:spChg chg="add del">
          <ac:chgData name="윤정 조" userId="6a53cac6c0691efd" providerId="LiveId" clId="{67622FF2-6F80-4634-8D83-C72778FBE3A3}" dt="2023-08-22T16:42:52.713" v="5115" actId="26606"/>
          <ac:spMkLst>
            <pc:docMk/>
            <pc:sldMk cId="2379782070" sldId="261"/>
            <ac:spMk id="75" creationId="{7BC07AA7-8BDA-8C82-DAA5-B98100EE9A1D}"/>
          </ac:spMkLst>
        </pc:spChg>
        <pc:spChg chg="add del">
          <ac:chgData name="윤정 조" userId="6a53cac6c0691efd" providerId="LiveId" clId="{67622FF2-6F80-4634-8D83-C72778FBE3A3}" dt="2023-08-22T16:42:54.479" v="5117" actId="26606"/>
          <ac:spMkLst>
            <pc:docMk/>
            <pc:sldMk cId="2379782070" sldId="261"/>
            <ac:spMk id="77" creationId="{A2679492-7988-4050-9056-542444452411}"/>
          </ac:spMkLst>
        </pc:spChg>
        <pc:spChg chg="add del">
          <ac:chgData name="윤정 조" userId="6a53cac6c0691efd" providerId="LiveId" clId="{67622FF2-6F80-4634-8D83-C72778FBE3A3}" dt="2023-08-22T16:42:54.479" v="5117" actId="26606"/>
          <ac:spMkLst>
            <pc:docMk/>
            <pc:sldMk cId="2379782070" sldId="261"/>
            <ac:spMk id="78" creationId="{B091B163-7D61-4891-ABCF-5C13D9C418D0}"/>
          </ac:spMkLst>
        </pc:spChg>
        <pc:spChg chg="add del">
          <ac:chgData name="윤정 조" userId="6a53cac6c0691efd" providerId="LiveId" clId="{67622FF2-6F80-4634-8D83-C72778FBE3A3}" dt="2023-08-22T16:42:54.479" v="5117" actId="26606"/>
          <ac:spMkLst>
            <pc:docMk/>
            <pc:sldMk cId="2379782070" sldId="261"/>
            <ac:spMk id="79" creationId="{BF9A9368-8C1D-CEA7-4128-51AA722FD281}"/>
          </ac:spMkLst>
        </pc:spChg>
        <pc:spChg chg="add del">
          <ac:chgData name="윤정 조" userId="6a53cac6c0691efd" providerId="LiveId" clId="{67622FF2-6F80-4634-8D83-C72778FBE3A3}" dt="2023-08-22T16:42:55.779" v="5119" actId="26606"/>
          <ac:spMkLst>
            <pc:docMk/>
            <pc:sldMk cId="2379782070" sldId="261"/>
            <ac:spMk id="82" creationId="{38468727-63BE-4191-B4A6-C30C82C0E986}"/>
          </ac:spMkLst>
        </pc:spChg>
        <pc:spChg chg="add del">
          <ac:chgData name="윤정 조" userId="6a53cac6c0691efd" providerId="LiveId" clId="{67622FF2-6F80-4634-8D83-C72778FBE3A3}" dt="2023-08-22T16:42:55.779" v="5119" actId="26606"/>
          <ac:spMkLst>
            <pc:docMk/>
            <pc:sldMk cId="2379782070" sldId="261"/>
            <ac:spMk id="83" creationId="{9D355BB6-1BB8-4828-B246-CFB31742D7B8}"/>
          </ac:spMkLst>
        </pc:spChg>
        <pc:spChg chg="add del">
          <ac:chgData name="윤정 조" userId="6a53cac6c0691efd" providerId="LiveId" clId="{67622FF2-6F80-4634-8D83-C72778FBE3A3}" dt="2023-08-22T16:42:55.779" v="5119" actId="26606"/>
          <ac:spMkLst>
            <pc:docMk/>
            <pc:sldMk cId="2379782070" sldId="261"/>
            <ac:spMk id="84" creationId="{CA52A9B9-B2B3-46F0-9D53-0EFF9905BF8F}"/>
          </ac:spMkLst>
        </pc:spChg>
        <pc:spChg chg="add del">
          <ac:chgData name="윤정 조" userId="6a53cac6c0691efd" providerId="LiveId" clId="{67622FF2-6F80-4634-8D83-C72778FBE3A3}" dt="2023-08-22T16:42:55.779" v="5119" actId="26606"/>
          <ac:spMkLst>
            <pc:docMk/>
            <pc:sldMk cId="2379782070" sldId="261"/>
            <ac:spMk id="85" creationId="{A98ADE64-8E0B-012E-B4E2-ED230C4147D0}"/>
          </ac:spMkLst>
        </pc:spChg>
        <pc:spChg chg="add del">
          <ac:chgData name="윤정 조" userId="6a53cac6c0691efd" providerId="LiveId" clId="{67622FF2-6F80-4634-8D83-C72778FBE3A3}" dt="2023-08-22T16:42:59.702" v="5121" actId="26606"/>
          <ac:spMkLst>
            <pc:docMk/>
            <pc:sldMk cId="2379782070" sldId="261"/>
            <ac:spMk id="87" creationId="{231BF440-39FA-4087-84CC-2EEC0BBDAF29}"/>
          </ac:spMkLst>
        </pc:spChg>
        <pc:spChg chg="add del">
          <ac:chgData name="윤정 조" userId="6a53cac6c0691efd" providerId="LiveId" clId="{67622FF2-6F80-4634-8D83-C72778FBE3A3}" dt="2023-08-22T16:42:59.702" v="5121" actId="26606"/>
          <ac:spMkLst>
            <pc:docMk/>
            <pc:sldMk cId="2379782070" sldId="261"/>
            <ac:spMk id="88" creationId="{F04E4CBA-303B-48BD-8451-C2701CB0EEBF}"/>
          </ac:spMkLst>
        </pc:spChg>
        <pc:spChg chg="add del">
          <ac:chgData name="윤정 조" userId="6a53cac6c0691efd" providerId="LiveId" clId="{67622FF2-6F80-4634-8D83-C72778FBE3A3}" dt="2023-08-22T16:42:59.702" v="5121" actId="26606"/>
          <ac:spMkLst>
            <pc:docMk/>
            <pc:sldMk cId="2379782070" sldId="261"/>
            <ac:spMk id="89" creationId="{F6CA58B3-AFCC-4A40-9882-50D5080879B0}"/>
          </ac:spMkLst>
        </pc:spChg>
        <pc:spChg chg="add del">
          <ac:chgData name="윤정 조" userId="6a53cac6c0691efd" providerId="LiveId" clId="{67622FF2-6F80-4634-8D83-C72778FBE3A3}" dt="2023-08-22T16:42:59.702" v="5121" actId="26606"/>
          <ac:spMkLst>
            <pc:docMk/>
            <pc:sldMk cId="2379782070" sldId="261"/>
            <ac:spMk id="90" creationId="{75C56826-D4E5-42ED-8529-079651CB3005}"/>
          </ac:spMkLst>
        </pc:spChg>
        <pc:spChg chg="add del">
          <ac:chgData name="윤정 조" userId="6a53cac6c0691efd" providerId="LiveId" clId="{67622FF2-6F80-4634-8D83-C72778FBE3A3}" dt="2023-08-22T16:42:59.702" v="5121" actId="26606"/>
          <ac:spMkLst>
            <pc:docMk/>
            <pc:sldMk cId="2379782070" sldId="261"/>
            <ac:spMk id="91" creationId="{82095FCE-EF05-4443-B97A-85DEE3A5CA17}"/>
          </ac:spMkLst>
        </pc:spChg>
        <pc:spChg chg="add del">
          <ac:chgData name="윤정 조" userId="6a53cac6c0691efd" providerId="LiveId" clId="{67622FF2-6F80-4634-8D83-C72778FBE3A3}" dt="2023-08-22T16:42:59.702" v="5121" actId="26606"/>
          <ac:spMkLst>
            <pc:docMk/>
            <pc:sldMk cId="2379782070" sldId="261"/>
            <ac:spMk id="92" creationId="{CA00AE6B-AA30-4CF8-BA6F-339B780AD76C}"/>
          </ac:spMkLst>
        </pc:spChg>
        <pc:spChg chg="add del">
          <ac:chgData name="윤정 조" userId="6a53cac6c0691efd" providerId="LiveId" clId="{67622FF2-6F80-4634-8D83-C72778FBE3A3}" dt="2023-08-22T16:42:59.702" v="5121" actId="26606"/>
          <ac:spMkLst>
            <pc:docMk/>
            <pc:sldMk cId="2379782070" sldId="261"/>
            <ac:spMk id="93" creationId="{AAEB8D1B-A47F-6FA4-FEBB-572BC90DC137}"/>
          </ac:spMkLst>
        </pc:spChg>
        <pc:spChg chg="add">
          <ac:chgData name="윤정 조" userId="6a53cac6c0691efd" providerId="LiveId" clId="{67622FF2-6F80-4634-8D83-C72778FBE3A3}" dt="2023-08-22T16:42:59.703" v="5122" actId="26606"/>
          <ac:spMkLst>
            <pc:docMk/>
            <pc:sldMk cId="2379782070" sldId="261"/>
            <ac:spMk id="95" creationId="{99ED5833-B85B-4103-8A3B-CAB0308E6C15}"/>
          </ac:spMkLst>
        </pc:spChg>
        <pc:grpChg chg="add del">
          <ac:chgData name="윤정 조" userId="6a53cac6c0691efd" providerId="LiveId" clId="{67622FF2-6F80-4634-8D83-C72778FBE3A3}" dt="2023-08-22T16:42:19.405" v="5103" actId="26606"/>
          <ac:grpSpMkLst>
            <pc:docMk/>
            <pc:sldMk cId="2379782070" sldId="261"/>
            <ac:grpSpMk id="58" creationId="{D2A542E6-1924-4FE2-89D1-3CB19468C1F6}"/>
          </ac:grpSpMkLst>
        </pc:grpChg>
        <pc:grpChg chg="add del">
          <ac:chgData name="윤정 조" userId="6a53cac6c0691efd" providerId="LiveId" clId="{67622FF2-6F80-4634-8D83-C72778FBE3A3}" dt="2023-08-22T16:42:52.066" v="5113" actId="26606"/>
          <ac:grpSpMkLst>
            <pc:docMk/>
            <pc:sldMk cId="2379782070" sldId="261"/>
            <ac:grpSpMk id="66" creationId="{D2A542E6-1924-4FE2-89D1-3CB19468C1F6}"/>
          </ac:grpSpMkLst>
        </pc:grpChg>
        <pc:picChg chg="mod">
          <ac:chgData name="윤정 조" userId="6a53cac6c0691efd" providerId="LiveId" clId="{67622FF2-6F80-4634-8D83-C72778FBE3A3}" dt="2023-08-22T16:43:58.966" v="5203" actId="14100"/>
          <ac:picMkLst>
            <pc:docMk/>
            <pc:sldMk cId="2379782070" sldId="261"/>
            <ac:picMk id="3" creationId="{862DFD88-436B-E279-B90B-5267331B06C4}"/>
          </ac:picMkLst>
        </pc:picChg>
        <pc:picChg chg="mod ord">
          <ac:chgData name="윤정 조" userId="6a53cac6c0691efd" providerId="LiveId" clId="{67622FF2-6F80-4634-8D83-C72778FBE3A3}" dt="2023-08-22T16:42:59.703" v="5122" actId="26606"/>
          <ac:picMkLst>
            <pc:docMk/>
            <pc:sldMk cId="2379782070" sldId="261"/>
            <ac:picMk id="4" creationId="{41B4B57A-A61E-C302-6917-E2FD2E81E929}"/>
          </ac:picMkLst>
        </pc:picChg>
        <pc:cxnChg chg="add del">
          <ac:chgData name="윤정 조" userId="6a53cac6c0691efd" providerId="LiveId" clId="{67622FF2-6F80-4634-8D83-C72778FBE3A3}" dt="2023-08-22T16:42:13.485" v="5099" actId="26606"/>
          <ac:cxnSpMkLst>
            <pc:docMk/>
            <pc:sldMk cId="2379782070" sldId="261"/>
            <ac:cxnSpMk id="43" creationId="{F11AD06B-AB20-4097-8606-5DA00DBACE88}"/>
          </ac:cxnSpMkLst>
        </pc:cxnChg>
        <pc:cxnChg chg="add del">
          <ac:chgData name="윤정 조" userId="6a53cac6c0691efd" providerId="LiveId" clId="{67622FF2-6F80-4634-8D83-C72778FBE3A3}" dt="2023-08-22T16:42:13.485" v="5099" actId="26606"/>
          <ac:cxnSpMkLst>
            <pc:docMk/>
            <pc:sldMk cId="2379782070" sldId="261"/>
            <ac:cxnSpMk id="45" creationId="{EEA38897-7BA3-4408-8083-3235339C4A60}"/>
          </ac:cxnSpMkLst>
        </pc:cxnChg>
        <pc:cxnChg chg="add del">
          <ac:chgData name="윤정 조" userId="6a53cac6c0691efd" providerId="LiveId" clId="{67622FF2-6F80-4634-8D83-C72778FBE3A3}" dt="2023-08-22T16:42:13.485" v="5099" actId="26606"/>
          <ac:cxnSpMkLst>
            <pc:docMk/>
            <pc:sldMk cId="2379782070" sldId="261"/>
            <ac:cxnSpMk id="47" creationId="{CA240C79-242E-4918-9F28-B101847D1CC6}"/>
          </ac:cxnSpMkLst>
        </pc:cxnChg>
        <pc:cxnChg chg="add del">
          <ac:chgData name="윤정 조" userId="6a53cac6c0691efd" providerId="LiveId" clId="{67622FF2-6F80-4634-8D83-C72778FBE3A3}" dt="2023-08-22T16:42:50.688" v="5111" actId="26606"/>
          <ac:cxnSpMkLst>
            <pc:docMk/>
            <pc:sldMk cId="2379782070" sldId="261"/>
            <ac:cxnSpMk id="56" creationId="{249EDD1B-F94D-B4E6-ACAA-566B9A26FDE3}"/>
          </ac:cxnSpMkLst>
        </pc:cxnChg>
        <pc:cxnChg chg="add del">
          <ac:chgData name="윤정 조" userId="6a53cac6c0691efd" providerId="LiveId" clId="{67622FF2-6F80-4634-8D83-C72778FBE3A3}" dt="2023-08-22T16:42:52.713" v="5115" actId="26606"/>
          <ac:cxnSpMkLst>
            <pc:docMk/>
            <pc:sldMk cId="2379782070" sldId="261"/>
            <ac:cxnSpMk id="74" creationId="{1503BFE4-729B-D9D0-C17B-501E6AF1127A}"/>
          </ac:cxnSpMkLst>
        </pc:cxnChg>
        <pc:cxnChg chg="add del">
          <ac:chgData name="윤정 조" userId="6a53cac6c0691efd" providerId="LiveId" clId="{67622FF2-6F80-4634-8D83-C72778FBE3A3}" dt="2023-08-22T16:42:54.479" v="5117" actId="26606"/>
          <ac:cxnSpMkLst>
            <pc:docMk/>
            <pc:sldMk cId="2379782070" sldId="261"/>
            <ac:cxnSpMk id="80" creationId="{C49DA8F6-BCC1-4447-B54C-57856834B94B}"/>
          </ac:cxnSpMkLst>
        </pc:cxnChg>
      </pc:sldChg>
      <pc:sldChg chg="addSp delSp modSp del mod">
        <pc:chgData name="윤정 조" userId="6a53cac6c0691efd" providerId="LiveId" clId="{67622FF2-6F80-4634-8D83-C72778FBE3A3}" dt="2023-08-22T15:32:15.958" v="3103" actId="47"/>
        <pc:sldMkLst>
          <pc:docMk/>
          <pc:sldMk cId="3760161779" sldId="262"/>
        </pc:sldMkLst>
        <pc:spChg chg="mod">
          <ac:chgData name="윤정 조" userId="6a53cac6c0691efd" providerId="LiveId" clId="{67622FF2-6F80-4634-8D83-C72778FBE3A3}" dt="2023-08-22T06:03:40.691" v="141" actId="20577"/>
          <ac:spMkLst>
            <pc:docMk/>
            <pc:sldMk cId="3760161779" sldId="262"/>
            <ac:spMk id="2" creationId="{A1617139-2F12-7BFB-7C20-A3F867A2395D}"/>
          </ac:spMkLst>
        </pc:spChg>
        <pc:spChg chg="mod">
          <ac:chgData name="윤정 조" userId="6a53cac6c0691efd" providerId="LiveId" clId="{67622FF2-6F80-4634-8D83-C72778FBE3A3}" dt="2023-08-22T09:03:17.844" v="2446" actId="20577"/>
          <ac:spMkLst>
            <pc:docMk/>
            <pc:sldMk cId="3760161779" sldId="262"/>
            <ac:spMk id="3" creationId="{37CA61C4-72EB-69B6-3A2B-053E5420B311}"/>
          </ac:spMkLst>
        </pc:spChg>
        <pc:spChg chg="add del mod">
          <ac:chgData name="윤정 조" userId="6a53cac6c0691efd" providerId="LiveId" clId="{67622FF2-6F80-4634-8D83-C72778FBE3A3}" dt="2023-08-22T15:09:44.072" v="2797" actId="478"/>
          <ac:spMkLst>
            <pc:docMk/>
            <pc:sldMk cId="3760161779" sldId="262"/>
            <ac:spMk id="6" creationId="{A6BA45AC-C029-E7FC-BFBD-7B26A89BA2F8}"/>
          </ac:spMkLst>
        </pc:spChg>
      </pc:sldChg>
      <pc:sldChg chg="new modTransition">
        <pc:chgData name="윤정 조" userId="6a53cac6c0691efd" providerId="LiveId" clId="{67622FF2-6F80-4634-8D83-C72778FBE3A3}" dt="2023-08-22T17:20:14.684" v="5525"/>
        <pc:sldMkLst>
          <pc:docMk/>
          <pc:sldMk cId="3878422738" sldId="263"/>
        </pc:sldMkLst>
      </pc:sldChg>
      <pc:sldChg chg="new modTransition">
        <pc:chgData name="윤정 조" userId="6a53cac6c0691efd" providerId="LiveId" clId="{67622FF2-6F80-4634-8D83-C72778FBE3A3}" dt="2023-08-22T17:20:12.273" v="5521"/>
        <pc:sldMkLst>
          <pc:docMk/>
          <pc:sldMk cId="3023728966" sldId="264"/>
        </pc:sldMkLst>
      </pc:sldChg>
      <pc:sldChg chg="addSp delSp modSp new mod modTransition">
        <pc:chgData name="윤정 조" userId="6a53cac6c0691efd" providerId="LiveId" clId="{67622FF2-6F80-4634-8D83-C72778FBE3A3}" dt="2023-08-22T16:49:35.212" v="5292"/>
        <pc:sldMkLst>
          <pc:docMk/>
          <pc:sldMk cId="3200089819" sldId="265"/>
        </pc:sldMkLst>
        <pc:spChg chg="add del">
          <ac:chgData name="윤정 조" userId="6a53cac6c0691efd" providerId="LiveId" clId="{67622FF2-6F80-4634-8D83-C72778FBE3A3}" dt="2023-08-22T14:59:28.035" v="2768" actId="478"/>
          <ac:spMkLst>
            <pc:docMk/>
            <pc:sldMk cId="3200089819" sldId="265"/>
            <ac:spMk id="2" creationId="{0169E7F8-97F1-BC68-23A8-D48186C0D31C}"/>
          </ac:spMkLst>
        </pc:spChg>
        <pc:spChg chg="add del mod">
          <ac:chgData name="윤정 조" userId="6a53cac6c0691efd" providerId="LiveId" clId="{67622FF2-6F80-4634-8D83-C72778FBE3A3}" dt="2023-08-22T15:29:37.291" v="3087" actId="478"/>
          <ac:spMkLst>
            <pc:docMk/>
            <pc:sldMk cId="3200089819" sldId="265"/>
            <ac:spMk id="3" creationId="{78FC3215-C57D-A77D-0913-D4151AB41022}"/>
          </ac:spMkLst>
        </pc:spChg>
        <pc:spChg chg="add mod">
          <ac:chgData name="윤정 조" userId="6a53cac6c0691efd" providerId="LiveId" clId="{67622FF2-6F80-4634-8D83-C72778FBE3A3}" dt="2023-08-22T15:30:15.216" v="3092" actId="208"/>
          <ac:spMkLst>
            <pc:docMk/>
            <pc:sldMk cId="3200089819" sldId="265"/>
            <ac:spMk id="10" creationId="{AA2927D2-7DFD-0E60-0C76-7B41C4E120CE}"/>
          </ac:spMkLst>
        </pc:spChg>
        <pc:spChg chg="add mod">
          <ac:chgData name="윤정 조" userId="6a53cac6c0691efd" providerId="LiveId" clId="{67622FF2-6F80-4634-8D83-C72778FBE3A3}" dt="2023-08-22T15:30:25.973" v="3097" actId="14100"/>
          <ac:spMkLst>
            <pc:docMk/>
            <pc:sldMk cId="3200089819" sldId="265"/>
            <ac:spMk id="11" creationId="{7F8E125B-E4E9-1F5E-BE36-16183A052A6D}"/>
          </ac:spMkLst>
        </pc:spChg>
        <pc:spChg chg="add mod">
          <ac:chgData name="윤정 조" userId="6a53cac6c0691efd" providerId="LiveId" clId="{67622FF2-6F80-4634-8D83-C72778FBE3A3}" dt="2023-08-22T15:37:12.607" v="3219" actId="14100"/>
          <ac:spMkLst>
            <pc:docMk/>
            <pc:sldMk cId="3200089819" sldId="265"/>
            <ac:spMk id="24" creationId="{E4103FB4-17B6-9334-15D7-E2BACDA6EC1B}"/>
          </ac:spMkLst>
        </pc:spChg>
        <pc:spChg chg="add mod">
          <ac:chgData name="윤정 조" userId="6a53cac6c0691efd" providerId="LiveId" clId="{67622FF2-6F80-4634-8D83-C72778FBE3A3}" dt="2023-08-22T15:37:27.371" v="3223" actId="14100"/>
          <ac:spMkLst>
            <pc:docMk/>
            <pc:sldMk cId="3200089819" sldId="265"/>
            <ac:spMk id="26" creationId="{2B7BF0D1-1A27-D147-04AF-4534AF2ECB7F}"/>
          </ac:spMkLst>
        </pc:spChg>
        <pc:spChg chg="add mod">
          <ac:chgData name="윤정 조" userId="6a53cac6c0691efd" providerId="LiveId" clId="{67622FF2-6F80-4634-8D83-C72778FBE3A3}" dt="2023-08-22T15:38:14.439" v="3286" actId="1076"/>
          <ac:spMkLst>
            <pc:docMk/>
            <pc:sldMk cId="3200089819" sldId="265"/>
            <ac:spMk id="29" creationId="{F83F59B5-BD78-45B9-ECEC-438A9553C968}"/>
          </ac:spMkLst>
        </pc:spChg>
        <pc:grpChg chg="add mod">
          <ac:chgData name="윤정 조" userId="6a53cac6c0691efd" providerId="LiveId" clId="{67622FF2-6F80-4634-8D83-C72778FBE3A3}" dt="2023-08-22T15:37:05.313" v="3217" actId="1076"/>
          <ac:grpSpMkLst>
            <pc:docMk/>
            <pc:sldMk cId="3200089819" sldId="265"/>
            <ac:grpSpMk id="8" creationId="{E1CC72A4-212A-7C12-9801-8F3D2398BD20}"/>
          </ac:grpSpMkLst>
        </pc:grpChg>
        <pc:picChg chg="add mod modCrop">
          <ac:chgData name="윤정 조" userId="6a53cac6c0691efd" providerId="LiveId" clId="{67622FF2-6F80-4634-8D83-C72778FBE3A3}" dt="2023-08-22T15:26:18.792" v="3064" actId="164"/>
          <ac:picMkLst>
            <pc:docMk/>
            <pc:sldMk cId="3200089819" sldId="265"/>
            <ac:picMk id="2" creationId="{3C94230D-3A6F-F17E-BD14-75986FC85753}"/>
          </ac:picMkLst>
        </pc:picChg>
        <pc:picChg chg="add del mod">
          <ac:chgData name="윤정 조" userId="6a53cac6c0691efd" providerId="LiveId" clId="{67622FF2-6F80-4634-8D83-C72778FBE3A3}" dt="2023-08-22T16:48:53.449" v="5287" actId="478"/>
          <ac:picMkLst>
            <pc:docMk/>
            <pc:sldMk cId="3200089819" sldId="265"/>
            <ac:picMk id="3" creationId="{601FCB3E-1B95-BB0A-4372-F675115668ED}"/>
          </ac:picMkLst>
        </pc:picChg>
        <pc:picChg chg="mod">
          <ac:chgData name="윤정 조" userId="6a53cac6c0691efd" providerId="LiveId" clId="{67622FF2-6F80-4634-8D83-C72778FBE3A3}" dt="2023-08-22T15:29:29.486" v="3084" actId="1076"/>
          <ac:picMkLst>
            <pc:docMk/>
            <pc:sldMk cId="3200089819" sldId="265"/>
            <ac:picMk id="4" creationId="{F7281B39-F585-2444-B627-6DD9A4B8A827}"/>
          </ac:picMkLst>
        </pc:picChg>
        <pc:picChg chg="mod">
          <ac:chgData name="윤정 조" userId="6a53cac6c0691efd" providerId="LiveId" clId="{67622FF2-6F80-4634-8D83-C72778FBE3A3}" dt="2023-08-22T15:29:30.482" v="3085" actId="1076"/>
          <ac:picMkLst>
            <pc:docMk/>
            <pc:sldMk cId="3200089819" sldId="265"/>
            <ac:picMk id="5" creationId="{E49DFA48-61F4-A197-FDD0-4216E47D66B1}"/>
          </ac:picMkLst>
        </pc:picChg>
        <pc:picChg chg="mod">
          <ac:chgData name="윤정 조" userId="6a53cac6c0691efd" providerId="LiveId" clId="{67622FF2-6F80-4634-8D83-C72778FBE3A3}" dt="2023-08-22T15:37:44.222" v="3227" actId="1076"/>
          <ac:picMkLst>
            <pc:docMk/>
            <pc:sldMk cId="3200089819" sldId="265"/>
            <ac:picMk id="6" creationId="{9F4DEC89-1755-82C6-A968-5382CBF955D0}"/>
          </ac:picMkLst>
        </pc:picChg>
        <pc:picChg chg="add mod modCrop">
          <ac:chgData name="윤정 조" userId="6a53cac6c0691efd" providerId="LiveId" clId="{67622FF2-6F80-4634-8D83-C72778FBE3A3}" dt="2023-08-22T15:26:18.792" v="3064" actId="164"/>
          <ac:picMkLst>
            <pc:docMk/>
            <pc:sldMk cId="3200089819" sldId="265"/>
            <ac:picMk id="7" creationId="{7EF5AA42-5546-FD94-5556-C803F4ABDE9C}"/>
          </ac:picMkLst>
        </pc:picChg>
        <pc:picChg chg="add mod modCrop">
          <ac:chgData name="윤정 조" userId="6a53cac6c0691efd" providerId="LiveId" clId="{67622FF2-6F80-4634-8D83-C72778FBE3A3}" dt="2023-08-22T15:29:20.940" v="3082" actId="1076"/>
          <ac:picMkLst>
            <pc:docMk/>
            <pc:sldMk cId="3200089819" sldId="265"/>
            <ac:picMk id="9" creationId="{6C2BF0C8-E0E1-FCAD-EE95-75CFA2CF21D3}"/>
          </ac:picMkLst>
        </pc:picChg>
        <pc:cxnChg chg="add mod">
          <ac:chgData name="윤정 조" userId="6a53cac6c0691efd" providerId="LiveId" clId="{67622FF2-6F80-4634-8D83-C72778FBE3A3}" dt="2023-08-22T16:03:06.911" v="4008" actId="14100"/>
          <ac:cxnSpMkLst>
            <pc:docMk/>
            <pc:sldMk cId="3200089819" sldId="265"/>
            <ac:cxnSpMk id="13" creationId="{34E8989F-62B2-7587-F3BE-4DF4DC988C56}"/>
          </ac:cxnSpMkLst>
        </pc:cxnChg>
        <pc:cxnChg chg="add del mod">
          <ac:chgData name="윤정 조" userId="6a53cac6c0691efd" providerId="LiveId" clId="{67622FF2-6F80-4634-8D83-C72778FBE3A3}" dt="2023-08-22T15:36:11.122" v="3199" actId="478"/>
          <ac:cxnSpMkLst>
            <pc:docMk/>
            <pc:sldMk cId="3200089819" sldId="265"/>
            <ac:cxnSpMk id="14" creationId="{52B4E41A-23C8-DD21-E617-72431EE6A52F}"/>
          </ac:cxnSpMkLst>
        </pc:cxnChg>
        <pc:cxnChg chg="add mod">
          <ac:chgData name="윤정 조" userId="6a53cac6c0691efd" providerId="LiveId" clId="{67622FF2-6F80-4634-8D83-C72778FBE3A3}" dt="2023-08-22T16:03:09.906" v="4009" actId="14100"/>
          <ac:cxnSpMkLst>
            <pc:docMk/>
            <pc:sldMk cId="3200089819" sldId="265"/>
            <ac:cxnSpMk id="15" creationId="{701E5F29-D04A-B91C-A435-9FE8E4F4A66E}"/>
          </ac:cxnSpMkLst>
        </pc:cxnChg>
        <pc:cxnChg chg="add mod">
          <ac:chgData name="윤정 조" userId="6a53cac6c0691efd" providerId="LiveId" clId="{67622FF2-6F80-4634-8D83-C72778FBE3A3}" dt="2023-08-22T16:03:11.872" v="4010" actId="14100"/>
          <ac:cxnSpMkLst>
            <pc:docMk/>
            <pc:sldMk cId="3200089819" sldId="265"/>
            <ac:cxnSpMk id="18" creationId="{09190470-1553-10CD-4C26-7F8A6C1835EF}"/>
          </ac:cxnSpMkLst>
        </pc:cxnChg>
        <pc:cxnChg chg="add mod">
          <ac:chgData name="윤정 조" userId="6a53cac6c0691efd" providerId="LiveId" clId="{67622FF2-6F80-4634-8D83-C72778FBE3A3}" dt="2023-08-22T16:03:14.463" v="4011" actId="14100"/>
          <ac:cxnSpMkLst>
            <pc:docMk/>
            <pc:sldMk cId="3200089819" sldId="265"/>
            <ac:cxnSpMk id="22" creationId="{CD3B2C33-EBF5-B50C-D0ED-4313DEC346B3}"/>
          </ac:cxnSpMkLst>
        </pc:cxnChg>
      </pc:sldChg>
      <pc:sldChg chg="addSp delSp modSp new mod modTransition modAnim">
        <pc:chgData name="윤정 조" userId="6a53cac6c0691efd" providerId="LiveId" clId="{67622FF2-6F80-4634-8D83-C72778FBE3A3}" dt="2023-08-22T17:19:32.580" v="5513"/>
        <pc:sldMkLst>
          <pc:docMk/>
          <pc:sldMk cId="170729467" sldId="266"/>
        </pc:sldMkLst>
        <pc:spChg chg="add mod ord">
          <ac:chgData name="윤정 조" userId="6a53cac6c0691efd" providerId="LiveId" clId="{67622FF2-6F80-4634-8D83-C72778FBE3A3}" dt="2023-08-22T16:57:40.288" v="5443" actId="1037"/>
          <ac:spMkLst>
            <pc:docMk/>
            <pc:sldMk cId="170729467" sldId="266"/>
            <ac:spMk id="2" creationId="{8BE6E67C-BF0A-3A36-7F6B-861538642530}"/>
          </ac:spMkLst>
        </pc:spChg>
        <pc:spChg chg="del mod">
          <ac:chgData name="윤정 조" userId="6a53cac6c0691efd" providerId="LiveId" clId="{67622FF2-6F80-4634-8D83-C72778FBE3A3}" dt="2023-08-22T07:07:14.294" v="1321" actId="478"/>
          <ac:spMkLst>
            <pc:docMk/>
            <pc:sldMk cId="170729467" sldId="266"/>
            <ac:spMk id="2" creationId="{A788E02E-074F-25B8-A18B-3FBEC555DFD0}"/>
          </ac:spMkLst>
        </pc:spChg>
        <pc:spChg chg="del mod">
          <ac:chgData name="윤정 조" userId="6a53cac6c0691efd" providerId="LiveId" clId="{67622FF2-6F80-4634-8D83-C72778FBE3A3}" dt="2023-08-22T06:17:11.092" v="371"/>
          <ac:spMkLst>
            <pc:docMk/>
            <pc:sldMk cId="170729467" sldId="266"/>
            <ac:spMk id="3" creationId="{4189B9DD-0E06-9574-D857-805AE7B89805}"/>
          </ac:spMkLst>
        </pc:spChg>
        <pc:spChg chg="add mod">
          <ac:chgData name="윤정 조" userId="6a53cac6c0691efd" providerId="LiveId" clId="{67622FF2-6F80-4634-8D83-C72778FBE3A3}" dt="2023-08-22T16:57:04.858" v="5411" actId="1076"/>
          <ac:spMkLst>
            <pc:docMk/>
            <pc:sldMk cId="170729467" sldId="266"/>
            <ac:spMk id="4" creationId="{8735A61B-BEF3-1F3A-E186-5A79B3BE9DA6}"/>
          </ac:spMkLst>
        </pc:spChg>
        <pc:spChg chg="add mod">
          <ac:chgData name="윤정 조" userId="6a53cac6c0691efd" providerId="LiveId" clId="{67622FF2-6F80-4634-8D83-C72778FBE3A3}" dt="2023-08-22T16:57:40.288" v="5443" actId="1037"/>
          <ac:spMkLst>
            <pc:docMk/>
            <pc:sldMk cId="170729467" sldId="266"/>
            <ac:spMk id="5" creationId="{08F01013-84AF-FA1C-EA2F-2F216238AEBC}"/>
          </ac:spMkLst>
        </pc:spChg>
        <pc:spChg chg="add del mod">
          <ac:chgData name="윤정 조" userId="6a53cac6c0691efd" providerId="LiveId" clId="{67622FF2-6F80-4634-8D83-C72778FBE3A3}" dt="2023-08-22T07:07:16.362" v="1322" actId="478"/>
          <ac:spMkLst>
            <pc:docMk/>
            <pc:sldMk cId="170729467" sldId="266"/>
            <ac:spMk id="9" creationId="{B1EED501-B697-C4B8-2FEE-9A0F6CE5E6C6}"/>
          </ac:spMkLst>
        </pc:spChg>
        <pc:spChg chg="add mod">
          <ac:chgData name="윤정 조" userId="6a53cac6c0691efd" providerId="LiveId" clId="{67622FF2-6F80-4634-8D83-C72778FBE3A3}" dt="2023-08-22T17:19:17.889" v="5512" actId="1076"/>
          <ac:spMkLst>
            <pc:docMk/>
            <pc:sldMk cId="170729467" sldId="266"/>
            <ac:spMk id="15" creationId="{5B7B35F1-DEB6-CDB8-8E0F-87958DC40927}"/>
          </ac:spMkLst>
        </pc:spChg>
        <pc:picChg chg="add mod">
          <ac:chgData name="윤정 조" userId="6a53cac6c0691efd" providerId="LiveId" clId="{67622FF2-6F80-4634-8D83-C72778FBE3A3}" dt="2023-08-22T17:18:56.221" v="5476" actId="1076"/>
          <ac:picMkLst>
            <pc:docMk/>
            <pc:sldMk cId="170729467" sldId="266"/>
            <ac:picMk id="6" creationId="{7523D3EE-2EAE-A2BD-7208-7E0E5DB36463}"/>
          </ac:picMkLst>
        </pc:picChg>
        <pc:picChg chg="add del mod">
          <ac:chgData name="윤정 조" userId="6a53cac6c0691efd" providerId="LiveId" clId="{67622FF2-6F80-4634-8D83-C72778FBE3A3}" dt="2023-08-22T06:24:31.931" v="711" actId="21"/>
          <ac:picMkLst>
            <pc:docMk/>
            <pc:sldMk cId="170729467" sldId="266"/>
            <ac:picMk id="7" creationId="{D5D94499-CE19-C774-C872-A5D7A57BBC12}"/>
          </ac:picMkLst>
        </pc:picChg>
        <pc:picChg chg="add del mod">
          <ac:chgData name="윤정 조" userId="6a53cac6c0691efd" providerId="LiveId" clId="{67622FF2-6F80-4634-8D83-C72778FBE3A3}" dt="2023-08-22T17:08:45.984" v="5456" actId="478"/>
          <ac:picMkLst>
            <pc:docMk/>
            <pc:sldMk cId="170729467" sldId="266"/>
            <ac:picMk id="8" creationId="{6B1A5EB5-6311-40EA-B453-B0A52BFA9211}"/>
          </ac:picMkLst>
        </pc:picChg>
        <pc:picChg chg="add mod">
          <ac:chgData name="윤정 조" userId="6a53cac6c0691efd" providerId="LiveId" clId="{67622FF2-6F80-4634-8D83-C72778FBE3A3}" dt="2023-08-22T17:18:55.187" v="5475" actId="1076"/>
          <ac:picMkLst>
            <pc:docMk/>
            <pc:sldMk cId="170729467" sldId="266"/>
            <ac:picMk id="10" creationId="{3DE095AB-4C7B-3638-0475-AB9F3A6266E2}"/>
          </ac:picMkLst>
        </pc:picChg>
        <pc:picChg chg="add del mod">
          <ac:chgData name="윤정 조" userId="6a53cac6c0691efd" providerId="LiveId" clId="{67622FF2-6F80-4634-8D83-C72778FBE3A3}" dt="2023-08-22T07:48:54.332" v="1695" actId="21"/>
          <ac:picMkLst>
            <pc:docMk/>
            <pc:sldMk cId="170729467" sldId="266"/>
            <ac:picMk id="10" creationId="{6B0B0A76-F661-B130-66BD-7562217A9B54}"/>
          </ac:picMkLst>
        </pc:picChg>
        <pc:picChg chg="add mod">
          <ac:chgData name="윤정 조" userId="6a53cac6c0691efd" providerId="LiveId" clId="{67622FF2-6F80-4634-8D83-C72778FBE3A3}" dt="2023-08-22T17:18:57.160" v="5477" actId="1076"/>
          <ac:picMkLst>
            <pc:docMk/>
            <pc:sldMk cId="170729467" sldId="266"/>
            <ac:picMk id="12" creationId="{2C54E637-D8CB-1C60-8F5F-564294E8DE9A}"/>
          </ac:picMkLst>
        </pc:picChg>
        <pc:picChg chg="add del mod">
          <ac:chgData name="윤정 조" userId="6a53cac6c0691efd" providerId="LiveId" clId="{67622FF2-6F80-4634-8D83-C72778FBE3A3}" dt="2023-08-22T17:16:53.131" v="5468" actId="478"/>
          <ac:picMkLst>
            <pc:docMk/>
            <pc:sldMk cId="170729467" sldId="266"/>
            <ac:picMk id="13" creationId="{BF56C24B-49A0-BD3F-4D8C-449B1754F334}"/>
          </ac:picMkLst>
        </pc:picChg>
        <pc:picChg chg="add del mod">
          <ac:chgData name="윤정 조" userId="6a53cac6c0691efd" providerId="LiveId" clId="{67622FF2-6F80-4634-8D83-C72778FBE3A3}" dt="2023-08-22T17:18:47.087" v="5474" actId="478"/>
          <ac:picMkLst>
            <pc:docMk/>
            <pc:sldMk cId="170729467" sldId="266"/>
            <ac:picMk id="14" creationId="{D3F49A9E-B1BD-04EE-6406-AD352D90BDDA}"/>
          </ac:picMkLst>
        </pc:picChg>
        <pc:picChg chg="add mod">
          <ac:chgData name="윤정 조" userId="6a53cac6c0691efd" providerId="LiveId" clId="{67622FF2-6F80-4634-8D83-C72778FBE3A3}" dt="2023-08-22T16:57:01.381" v="5410" actId="1076"/>
          <ac:picMkLst>
            <pc:docMk/>
            <pc:sldMk cId="170729467" sldId="266"/>
            <ac:picMk id="1026" creationId="{3F537AE2-3C71-3EAB-09F5-3AC6145C66FC}"/>
          </ac:picMkLst>
        </pc:picChg>
      </pc:sldChg>
      <pc:sldChg chg="modSp new del mod">
        <pc:chgData name="윤정 조" userId="6a53cac6c0691efd" providerId="LiveId" clId="{67622FF2-6F80-4634-8D83-C72778FBE3A3}" dt="2023-08-22T07:55:13.457" v="1728" actId="47"/>
        <pc:sldMkLst>
          <pc:docMk/>
          <pc:sldMk cId="1714864365" sldId="267"/>
        </pc:sldMkLst>
        <pc:spChg chg="mod">
          <ac:chgData name="윤정 조" userId="6a53cac6c0691efd" providerId="LiveId" clId="{67622FF2-6F80-4634-8D83-C72778FBE3A3}" dt="2023-08-22T06:57:32.042" v="1313" actId="20577"/>
          <ac:spMkLst>
            <pc:docMk/>
            <pc:sldMk cId="1714864365" sldId="267"/>
            <ac:spMk id="2" creationId="{88B896E3-464A-DC9C-DA13-885B5A74956E}"/>
          </ac:spMkLst>
        </pc:spChg>
        <pc:spChg chg="mod">
          <ac:chgData name="윤정 조" userId="6a53cac6c0691efd" providerId="LiveId" clId="{67622FF2-6F80-4634-8D83-C72778FBE3A3}" dt="2023-08-22T06:39:26.489" v="1147" actId="20577"/>
          <ac:spMkLst>
            <pc:docMk/>
            <pc:sldMk cId="1714864365" sldId="267"/>
            <ac:spMk id="3" creationId="{9CD78C8F-47BB-DF18-9993-7F41DAB14D36}"/>
          </ac:spMkLst>
        </pc:spChg>
      </pc:sldChg>
      <pc:sldChg chg="delSp modSp new mod">
        <pc:chgData name="윤정 조" userId="6a53cac6c0691efd" providerId="LiveId" clId="{67622FF2-6F80-4634-8D83-C72778FBE3A3}" dt="2023-08-22T07:31:19.211" v="1481" actId="1076"/>
        <pc:sldMkLst>
          <pc:docMk/>
          <pc:sldMk cId="1829765993" sldId="268"/>
        </pc:sldMkLst>
        <pc:spChg chg="mod">
          <ac:chgData name="윤정 조" userId="6a53cac6c0691efd" providerId="LiveId" clId="{67622FF2-6F80-4634-8D83-C72778FBE3A3}" dt="2023-08-22T07:31:19.211" v="1481" actId="1076"/>
          <ac:spMkLst>
            <pc:docMk/>
            <pc:sldMk cId="1829765993" sldId="268"/>
            <ac:spMk id="2" creationId="{3E3BE501-B4BF-DF6E-7392-BD3535542C1F}"/>
          </ac:spMkLst>
        </pc:spChg>
        <pc:spChg chg="del">
          <ac:chgData name="윤정 조" userId="6a53cac6c0691efd" providerId="LiveId" clId="{67622FF2-6F80-4634-8D83-C72778FBE3A3}" dt="2023-08-22T07:31:15.319" v="1480" actId="478"/>
          <ac:spMkLst>
            <pc:docMk/>
            <pc:sldMk cId="1829765993" sldId="268"/>
            <ac:spMk id="3" creationId="{2E635478-17E0-70C9-23E7-3CC0D15523AF}"/>
          </ac:spMkLst>
        </pc:spChg>
      </pc:sldChg>
      <pc:sldChg chg="addSp delSp modSp new mod modTransition">
        <pc:chgData name="윤정 조" userId="6a53cac6c0691efd" providerId="LiveId" clId="{67622FF2-6F80-4634-8D83-C72778FBE3A3}" dt="2023-08-22T17:41:26.677" v="6270" actId="1076"/>
        <pc:sldMkLst>
          <pc:docMk/>
          <pc:sldMk cId="4132918781" sldId="269"/>
        </pc:sldMkLst>
        <pc:spChg chg="mod">
          <ac:chgData name="윤정 조" userId="6a53cac6c0691efd" providerId="LiveId" clId="{67622FF2-6F80-4634-8D83-C72778FBE3A3}" dt="2023-08-22T17:41:13.846" v="6268" actId="20577"/>
          <ac:spMkLst>
            <pc:docMk/>
            <pc:sldMk cId="4132918781" sldId="269"/>
            <ac:spMk id="2" creationId="{1EE40C38-36CC-363B-23FB-0457EB9887D6}"/>
          </ac:spMkLst>
        </pc:spChg>
        <pc:spChg chg="del mod">
          <ac:chgData name="윤정 조" userId="6a53cac6c0691efd" providerId="LiveId" clId="{67622FF2-6F80-4634-8D83-C72778FBE3A3}" dt="2023-08-22T07:32:17.596" v="1482" actId="478"/>
          <ac:spMkLst>
            <pc:docMk/>
            <pc:sldMk cId="4132918781" sldId="269"/>
            <ac:spMk id="3" creationId="{C7397F93-8A17-A3C5-5D5E-6DE0B0EB4F59}"/>
          </ac:spMkLst>
        </pc:spChg>
        <pc:spChg chg="add del mod">
          <ac:chgData name="윤정 조" userId="6a53cac6c0691efd" providerId="LiveId" clId="{67622FF2-6F80-4634-8D83-C72778FBE3A3}" dt="2023-08-22T07:32:19.868" v="1483" actId="478"/>
          <ac:spMkLst>
            <pc:docMk/>
            <pc:sldMk cId="4132918781" sldId="269"/>
            <ac:spMk id="5" creationId="{36534405-4046-A8D7-4734-56D78D0651E4}"/>
          </ac:spMkLst>
        </pc:spChg>
        <pc:spChg chg="add del mod">
          <ac:chgData name="윤정 조" userId="6a53cac6c0691efd" providerId="LiveId" clId="{67622FF2-6F80-4634-8D83-C72778FBE3A3}" dt="2023-08-22T17:39:36.638" v="6143"/>
          <ac:spMkLst>
            <pc:docMk/>
            <pc:sldMk cId="4132918781" sldId="269"/>
            <ac:spMk id="16" creationId="{4F928D71-C09E-4C6D-D708-C3DD5D8E5036}"/>
          </ac:spMkLst>
        </pc:spChg>
        <pc:spChg chg="add del mod">
          <ac:chgData name="윤정 조" userId="6a53cac6c0691efd" providerId="LiveId" clId="{67622FF2-6F80-4634-8D83-C72778FBE3A3}" dt="2023-08-22T17:40:25.231" v="6147"/>
          <ac:spMkLst>
            <pc:docMk/>
            <pc:sldMk cId="4132918781" sldId="269"/>
            <ac:spMk id="17" creationId="{EF396986-D36E-7869-B5DF-E223704BB508}"/>
          </ac:spMkLst>
        </pc:spChg>
        <pc:spChg chg="add mod">
          <ac:chgData name="윤정 조" userId="6a53cac6c0691efd" providerId="LiveId" clId="{67622FF2-6F80-4634-8D83-C72778FBE3A3}" dt="2023-08-22T17:35:17.099" v="5852" actId="1035"/>
          <ac:spMkLst>
            <pc:docMk/>
            <pc:sldMk cId="4132918781" sldId="269"/>
            <ac:spMk id="24" creationId="{0E9AB2F9-B3B7-0814-1FD6-6C874E5CACFD}"/>
          </ac:spMkLst>
        </pc:spChg>
        <pc:spChg chg="add mod">
          <ac:chgData name="윤정 조" userId="6a53cac6c0691efd" providerId="LiveId" clId="{67622FF2-6F80-4634-8D83-C72778FBE3A3}" dt="2023-08-22T17:35:17.099" v="5852" actId="1035"/>
          <ac:spMkLst>
            <pc:docMk/>
            <pc:sldMk cId="4132918781" sldId="269"/>
            <ac:spMk id="25" creationId="{61D7F0AC-A3CC-9C1D-E9E9-236D6DAC117F}"/>
          </ac:spMkLst>
        </pc:spChg>
        <pc:spChg chg="add mod">
          <ac:chgData name="윤정 조" userId="6a53cac6c0691efd" providerId="LiveId" clId="{67622FF2-6F80-4634-8D83-C72778FBE3A3}" dt="2023-08-22T17:35:21.868" v="5853" actId="1076"/>
          <ac:spMkLst>
            <pc:docMk/>
            <pc:sldMk cId="4132918781" sldId="269"/>
            <ac:spMk id="26" creationId="{6E9485FE-D662-B208-885A-E553829EB690}"/>
          </ac:spMkLst>
        </pc:spChg>
        <pc:grpChg chg="add del mod">
          <ac:chgData name="윤정 조" userId="6a53cac6c0691efd" providerId="LiveId" clId="{67622FF2-6F80-4634-8D83-C72778FBE3A3}" dt="2023-08-22T14:42:23.754" v="2464" actId="478"/>
          <ac:grpSpMkLst>
            <pc:docMk/>
            <pc:sldMk cId="4132918781" sldId="269"/>
            <ac:grpSpMk id="20" creationId="{9A399BC3-BB68-E1F1-1E81-F6E29F75D981}"/>
          </ac:grpSpMkLst>
        </pc:grpChg>
        <pc:picChg chg="add del mod">
          <ac:chgData name="윤정 조" userId="6a53cac6c0691efd" providerId="LiveId" clId="{67622FF2-6F80-4634-8D83-C72778FBE3A3}" dt="2023-08-22T14:44:11.150" v="2470" actId="478"/>
          <ac:picMkLst>
            <pc:docMk/>
            <pc:sldMk cId="4132918781" sldId="269"/>
            <ac:picMk id="4" creationId="{6E2CBDFC-DB0F-5FD8-554F-5C21BA9E863A}"/>
          </ac:picMkLst>
        </pc:picChg>
        <pc:picChg chg="add mod">
          <ac:chgData name="윤정 조" userId="6a53cac6c0691efd" providerId="LiveId" clId="{67622FF2-6F80-4634-8D83-C72778FBE3A3}" dt="2023-08-22T17:35:31.022" v="5857" actId="1076"/>
          <ac:picMkLst>
            <pc:docMk/>
            <pc:sldMk cId="4132918781" sldId="269"/>
            <ac:picMk id="4" creationId="{A7BA237C-AC4A-309D-927B-441B0E171338}"/>
          </ac:picMkLst>
        </pc:picChg>
        <pc:picChg chg="add mod">
          <ac:chgData name="윤정 조" userId="6a53cac6c0691efd" providerId="LiveId" clId="{67622FF2-6F80-4634-8D83-C72778FBE3A3}" dt="2023-08-22T17:35:17.099" v="5852" actId="1035"/>
          <ac:picMkLst>
            <pc:docMk/>
            <pc:sldMk cId="4132918781" sldId="269"/>
            <ac:picMk id="6" creationId="{16D6B10F-7541-FA25-4E59-D5579E55F0F4}"/>
          </ac:picMkLst>
        </pc:picChg>
        <pc:picChg chg="add del mod">
          <ac:chgData name="윤정 조" userId="6a53cac6c0691efd" providerId="LiveId" clId="{67622FF2-6F80-4634-8D83-C72778FBE3A3}" dt="2023-08-22T17:35:53.259" v="5865" actId="478"/>
          <ac:picMkLst>
            <pc:docMk/>
            <pc:sldMk cId="4132918781" sldId="269"/>
            <ac:picMk id="7" creationId="{61434169-19C9-D412-E790-A0D949FFA4F1}"/>
          </ac:picMkLst>
        </pc:picChg>
        <pc:picChg chg="add del mod topLvl">
          <ac:chgData name="윤정 조" userId="6a53cac6c0691efd" providerId="LiveId" clId="{67622FF2-6F80-4634-8D83-C72778FBE3A3}" dt="2023-08-22T14:42:24.904" v="2465" actId="478"/>
          <ac:picMkLst>
            <pc:docMk/>
            <pc:sldMk cId="4132918781" sldId="269"/>
            <ac:picMk id="7" creationId="{823ABE9A-FD71-7BC2-ED70-F4229E9AE715}"/>
          </ac:picMkLst>
        </pc:picChg>
        <pc:picChg chg="add mod">
          <ac:chgData name="윤정 조" userId="6a53cac6c0691efd" providerId="LiveId" clId="{67622FF2-6F80-4634-8D83-C72778FBE3A3}" dt="2023-08-22T17:35:56.686" v="5867" actId="1076"/>
          <ac:picMkLst>
            <pc:docMk/>
            <pc:sldMk cId="4132918781" sldId="269"/>
            <ac:picMk id="9" creationId="{10106C72-E5D8-68F8-7A2D-BCB88284B80B}"/>
          </ac:picMkLst>
        </pc:picChg>
        <pc:picChg chg="add del mod">
          <ac:chgData name="윤정 조" userId="6a53cac6c0691efd" providerId="LiveId" clId="{67622FF2-6F80-4634-8D83-C72778FBE3A3}" dt="2023-08-22T07:38:17.687" v="1490" actId="478"/>
          <ac:picMkLst>
            <pc:docMk/>
            <pc:sldMk cId="4132918781" sldId="269"/>
            <ac:picMk id="9" creationId="{742BB85B-9289-F522-B99D-9DA77AF0D6F4}"/>
          </ac:picMkLst>
        </pc:picChg>
        <pc:picChg chg="add mod">
          <ac:chgData name="윤정 조" userId="6a53cac6c0691efd" providerId="LiveId" clId="{67622FF2-6F80-4634-8D83-C72778FBE3A3}" dt="2023-08-22T17:35:17.099" v="5852" actId="1035"/>
          <ac:picMkLst>
            <pc:docMk/>
            <pc:sldMk cId="4132918781" sldId="269"/>
            <ac:picMk id="11" creationId="{3D2E2B33-55F9-9068-F1BA-5AD6030B6568}"/>
          </ac:picMkLst>
        </pc:picChg>
        <pc:picChg chg="add mod">
          <ac:chgData name="윤정 조" userId="6a53cac6c0691efd" providerId="LiveId" clId="{67622FF2-6F80-4634-8D83-C72778FBE3A3}" dt="2023-08-22T17:33:29.793" v="5812" actId="1076"/>
          <ac:picMkLst>
            <pc:docMk/>
            <pc:sldMk cId="4132918781" sldId="269"/>
            <ac:picMk id="12" creationId="{58EAA8CB-FFE2-EF48-FE27-04CE3321BEA1}"/>
          </ac:picMkLst>
        </pc:picChg>
        <pc:picChg chg="add mod">
          <ac:chgData name="윤정 조" userId="6a53cac6c0691efd" providerId="LiveId" clId="{67622FF2-6F80-4634-8D83-C72778FBE3A3}" dt="2023-08-22T17:35:17.099" v="5852" actId="1035"/>
          <ac:picMkLst>
            <pc:docMk/>
            <pc:sldMk cId="4132918781" sldId="269"/>
            <ac:picMk id="13" creationId="{87B01828-8892-71DE-9090-7A602D0D3D2C}"/>
          </ac:picMkLst>
        </pc:picChg>
        <pc:picChg chg="add del mod">
          <ac:chgData name="윤정 조" userId="6a53cac6c0691efd" providerId="LiveId" clId="{67622FF2-6F80-4634-8D83-C72778FBE3A3}" dt="2023-08-22T07:42:45.762" v="1495" actId="478"/>
          <ac:picMkLst>
            <pc:docMk/>
            <pc:sldMk cId="4132918781" sldId="269"/>
            <ac:picMk id="15" creationId="{56AD503B-5784-AFB4-0079-54E95282BDA5}"/>
          </ac:picMkLst>
        </pc:picChg>
        <pc:picChg chg="add mod">
          <ac:chgData name="윤정 조" userId="6a53cac6c0691efd" providerId="LiveId" clId="{67622FF2-6F80-4634-8D83-C72778FBE3A3}" dt="2023-08-22T17:41:26.677" v="6270" actId="1076"/>
          <ac:picMkLst>
            <pc:docMk/>
            <pc:sldMk cId="4132918781" sldId="269"/>
            <ac:picMk id="15" creationId="{B072D376-62C2-5215-D994-14C1D8717101}"/>
          </ac:picMkLst>
        </pc:picChg>
        <pc:picChg chg="add del mod">
          <ac:chgData name="윤정 조" userId="6a53cac6c0691efd" providerId="LiveId" clId="{67622FF2-6F80-4634-8D83-C72778FBE3A3}" dt="2023-08-22T07:45:40.914" v="1506" actId="21"/>
          <ac:picMkLst>
            <pc:docMk/>
            <pc:sldMk cId="4132918781" sldId="269"/>
            <ac:picMk id="17" creationId="{E9CAD176-0296-AB7F-EDB8-042410B2382A}"/>
          </ac:picMkLst>
        </pc:picChg>
        <pc:picChg chg="add del mod topLvl">
          <ac:chgData name="윤정 조" userId="6a53cac6c0691efd" providerId="LiveId" clId="{67622FF2-6F80-4634-8D83-C72778FBE3A3}" dt="2023-08-22T14:42:23.754" v="2464" actId="478"/>
          <ac:picMkLst>
            <pc:docMk/>
            <pc:sldMk cId="4132918781" sldId="269"/>
            <ac:picMk id="19" creationId="{F93E2E73-B013-BD0C-451E-E7760C0B7645}"/>
          </ac:picMkLst>
        </pc:picChg>
        <pc:picChg chg="add mod">
          <ac:chgData name="윤정 조" userId="6a53cac6c0691efd" providerId="LiveId" clId="{67622FF2-6F80-4634-8D83-C72778FBE3A3}" dt="2023-08-22T17:35:17.099" v="5852" actId="1035"/>
          <ac:picMkLst>
            <pc:docMk/>
            <pc:sldMk cId="4132918781" sldId="269"/>
            <ac:picMk id="22" creationId="{1E1201AC-49EE-457D-B896-AE0A46BD3C92}"/>
          </ac:picMkLst>
        </pc:picChg>
        <pc:picChg chg="add mod">
          <ac:chgData name="윤정 조" userId="6a53cac6c0691efd" providerId="LiveId" clId="{67622FF2-6F80-4634-8D83-C72778FBE3A3}" dt="2023-08-22T17:35:17.099" v="5852" actId="1035"/>
          <ac:picMkLst>
            <pc:docMk/>
            <pc:sldMk cId="4132918781" sldId="269"/>
            <ac:picMk id="23" creationId="{F00D3282-958C-5C78-32E7-4C34B56B6DE7}"/>
          </ac:picMkLst>
        </pc:picChg>
      </pc:sldChg>
      <pc:sldChg chg="addSp delSp modSp mod modTransition">
        <pc:chgData name="윤정 조" userId="6a53cac6c0691efd" providerId="LiveId" clId="{67622FF2-6F80-4634-8D83-C72778FBE3A3}" dt="2023-08-22T17:23:28.099" v="5558" actId="21"/>
        <pc:sldMkLst>
          <pc:docMk/>
          <pc:sldMk cId="1649410984" sldId="270"/>
        </pc:sldMkLst>
        <pc:spChg chg="mod">
          <ac:chgData name="윤정 조" userId="6a53cac6c0691efd" providerId="LiveId" clId="{67622FF2-6F80-4634-8D83-C72778FBE3A3}" dt="2023-08-22T08:26:01.242" v="2169" actId="5793"/>
          <ac:spMkLst>
            <pc:docMk/>
            <pc:sldMk cId="1649410984" sldId="270"/>
            <ac:spMk id="2" creationId="{F993678F-2521-2DF8-D04B-27619172AA84}"/>
          </ac:spMkLst>
        </pc:spChg>
        <pc:spChg chg="del mod">
          <ac:chgData name="윤정 조" userId="6a53cac6c0691efd" providerId="LiveId" clId="{67622FF2-6F80-4634-8D83-C72778FBE3A3}" dt="2023-08-22T08:06:43.055" v="1820" actId="478"/>
          <ac:spMkLst>
            <pc:docMk/>
            <pc:sldMk cId="1649410984" sldId="270"/>
            <ac:spMk id="3" creationId="{2575D78F-FF93-873E-D665-895394C687A9}"/>
          </ac:spMkLst>
        </pc:spChg>
        <pc:spChg chg="mod">
          <ac:chgData name="윤정 조" userId="6a53cac6c0691efd" providerId="LiveId" clId="{67622FF2-6F80-4634-8D83-C72778FBE3A3}" dt="2023-08-22T16:09:20.586" v="4064"/>
          <ac:spMkLst>
            <pc:docMk/>
            <pc:sldMk cId="1649410984" sldId="270"/>
            <ac:spMk id="13" creationId="{C52678A7-D055-30CF-71FB-083081B41659}"/>
          </ac:spMkLst>
        </pc:spChg>
        <pc:spChg chg="mod">
          <ac:chgData name="윤정 조" userId="6a53cac6c0691efd" providerId="LiveId" clId="{67622FF2-6F80-4634-8D83-C72778FBE3A3}" dt="2023-08-22T16:09:20.586" v="4064"/>
          <ac:spMkLst>
            <pc:docMk/>
            <pc:sldMk cId="1649410984" sldId="270"/>
            <ac:spMk id="14" creationId="{59ED85FD-22E1-4FCB-832B-921A2D5889F9}"/>
          </ac:spMkLst>
        </pc:spChg>
        <pc:spChg chg="mod">
          <ac:chgData name="윤정 조" userId="6a53cac6c0691efd" providerId="LiveId" clId="{67622FF2-6F80-4634-8D83-C72778FBE3A3}" dt="2023-08-22T16:09:20.586" v="4064"/>
          <ac:spMkLst>
            <pc:docMk/>
            <pc:sldMk cId="1649410984" sldId="270"/>
            <ac:spMk id="15" creationId="{AC2CAFE8-A55B-19F0-B847-123A1FB30920}"/>
          </ac:spMkLst>
        </pc:spChg>
        <pc:spChg chg="mod">
          <ac:chgData name="윤정 조" userId="6a53cac6c0691efd" providerId="LiveId" clId="{67622FF2-6F80-4634-8D83-C72778FBE3A3}" dt="2023-08-22T16:09:20.586" v="4064"/>
          <ac:spMkLst>
            <pc:docMk/>
            <pc:sldMk cId="1649410984" sldId="270"/>
            <ac:spMk id="16" creationId="{345FC7D5-EC60-36D6-7195-D939BEBA70AB}"/>
          </ac:spMkLst>
        </pc:spChg>
        <pc:spChg chg="mod">
          <ac:chgData name="윤정 조" userId="6a53cac6c0691efd" providerId="LiveId" clId="{67622FF2-6F80-4634-8D83-C72778FBE3A3}" dt="2023-08-22T16:09:20.586" v="4064"/>
          <ac:spMkLst>
            <pc:docMk/>
            <pc:sldMk cId="1649410984" sldId="270"/>
            <ac:spMk id="17" creationId="{092FE970-15A2-52BF-A9DF-D8DA4CE65C5E}"/>
          </ac:spMkLst>
        </pc:spChg>
        <pc:spChg chg="add del mod">
          <ac:chgData name="윤정 조" userId="6a53cac6c0691efd" providerId="LiveId" clId="{67622FF2-6F80-4634-8D83-C72778FBE3A3}" dt="2023-08-22T17:23:28.099" v="5558" actId="21"/>
          <ac:spMkLst>
            <pc:docMk/>
            <pc:sldMk cId="1649410984" sldId="270"/>
            <ac:spMk id="31" creationId="{28CF391E-698B-91D1-BFFF-6951A26C7BA4}"/>
          </ac:spMkLst>
        </pc:spChg>
        <pc:spChg chg="add mod">
          <ac:chgData name="윤정 조" userId="6a53cac6c0691efd" providerId="LiveId" clId="{67622FF2-6F80-4634-8D83-C72778FBE3A3}" dt="2023-08-22T08:24:11.201" v="2155" actId="164"/>
          <ac:spMkLst>
            <pc:docMk/>
            <pc:sldMk cId="1649410984" sldId="270"/>
            <ac:spMk id="39" creationId="{B9792E95-4405-C2A3-F8C3-8B9D36ACADD2}"/>
          </ac:spMkLst>
        </pc:spChg>
        <pc:spChg chg="add mod">
          <ac:chgData name="윤정 조" userId="6a53cac6c0691efd" providerId="LiveId" clId="{67622FF2-6F80-4634-8D83-C72778FBE3A3}" dt="2023-08-22T08:24:16.154" v="2157" actId="164"/>
          <ac:spMkLst>
            <pc:docMk/>
            <pc:sldMk cId="1649410984" sldId="270"/>
            <ac:spMk id="41" creationId="{E23012F1-2959-051C-CAC0-CC806260DA5F}"/>
          </ac:spMkLst>
        </pc:spChg>
        <pc:spChg chg="add del mod">
          <ac:chgData name="윤정 조" userId="6a53cac6c0691efd" providerId="LiveId" clId="{67622FF2-6F80-4634-8D83-C72778FBE3A3}" dt="2023-08-22T08:25:43.674" v="2164" actId="478"/>
          <ac:spMkLst>
            <pc:docMk/>
            <pc:sldMk cId="1649410984" sldId="270"/>
            <ac:spMk id="43" creationId="{DA4D31E8-F3E0-4CB2-2E2A-A5800621DC70}"/>
          </ac:spMkLst>
        </pc:spChg>
        <pc:spChg chg="add mod">
          <ac:chgData name="윤정 조" userId="6a53cac6c0691efd" providerId="LiveId" clId="{67622FF2-6F80-4634-8D83-C72778FBE3A3}" dt="2023-08-22T15:35:10.528" v="3192" actId="1076"/>
          <ac:spMkLst>
            <pc:docMk/>
            <pc:sldMk cId="1649410984" sldId="270"/>
            <ac:spMk id="45" creationId="{5C77AD30-6DCF-583C-D050-FE519CD43C5E}"/>
          </ac:spMkLst>
        </pc:spChg>
        <pc:spChg chg="add del mod">
          <ac:chgData name="윤정 조" userId="6a53cac6c0691efd" providerId="LiveId" clId="{67622FF2-6F80-4634-8D83-C72778FBE3A3}" dt="2023-08-22T08:06:45.566" v="1821" actId="478"/>
          <ac:spMkLst>
            <pc:docMk/>
            <pc:sldMk cId="1649410984" sldId="270"/>
            <ac:spMk id="47" creationId="{5517C759-5CFE-ADC6-66AE-137EEE5D7131}"/>
          </ac:spMkLst>
        </pc:spChg>
        <pc:spChg chg="add mod topLvl">
          <ac:chgData name="윤정 조" userId="6a53cac6c0691efd" providerId="LiveId" clId="{67622FF2-6F80-4634-8D83-C72778FBE3A3}" dt="2023-08-22T08:52:24.733" v="2430" actId="165"/>
          <ac:spMkLst>
            <pc:docMk/>
            <pc:sldMk cId="1649410984" sldId="270"/>
            <ac:spMk id="48" creationId="{BA0BC688-74AB-8147-DD89-F83870B24603}"/>
          </ac:spMkLst>
        </pc:spChg>
        <pc:spChg chg="add mod topLvl">
          <ac:chgData name="윤정 조" userId="6a53cac6c0691efd" providerId="LiveId" clId="{67622FF2-6F80-4634-8D83-C72778FBE3A3}" dt="2023-08-22T08:52:24.733" v="2430" actId="165"/>
          <ac:spMkLst>
            <pc:docMk/>
            <pc:sldMk cId="1649410984" sldId="270"/>
            <ac:spMk id="50" creationId="{6300C406-41AD-E871-D45C-432DE6DAF7B0}"/>
          </ac:spMkLst>
        </pc:spChg>
        <pc:spChg chg="add mod topLvl">
          <ac:chgData name="윤정 조" userId="6a53cac6c0691efd" providerId="LiveId" clId="{67622FF2-6F80-4634-8D83-C72778FBE3A3}" dt="2023-08-22T08:52:24.733" v="2430" actId="165"/>
          <ac:spMkLst>
            <pc:docMk/>
            <pc:sldMk cId="1649410984" sldId="270"/>
            <ac:spMk id="51" creationId="{FF709655-DFCA-71B6-D754-3040C95AF7E4}"/>
          </ac:spMkLst>
        </pc:spChg>
        <pc:spChg chg="add mod">
          <ac:chgData name="윤정 조" userId="6a53cac6c0691efd" providerId="LiveId" clId="{67622FF2-6F80-4634-8D83-C72778FBE3A3}" dt="2023-08-22T08:26:22.985" v="2202" actId="20577"/>
          <ac:spMkLst>
            <pc:docMk/>
            <pc:sldMk cId="1649410984" sldId="270"/>
            <ac:spMk id="57" creationId="{93C036E9-0E5D-EABE-9D3B-6C6E8DD0CAD5}"/>
          </ac:spMkLst>
        </pc:spChg>
        <pc:spChg chg="add mod">
          <ac:chgData name="윤정 조" userId="6a53cac6c0691efd" providerId="LiveId" clId="{67622FF2-6F80-4634-8D83-C72778FBE3A3}" dt="2023-08-22T15:35:19.727" v="3193" actId="1076"/>
          <ac:spMkLst>
            <pc:docMk/>
            <pc:sldMk cId="1649410984" sldId="270"/>
            <ac:spMk id="58" creationId="{D4BD4432-0255-C3F6-2DEF-1EB3626223DF}"/>
          </ac:spMkLst>
        </pc:spChg>
        <pc:grpChg chg="add del mod">
          <ac:chgData name="윤정 조" userId="6a53cac6c0691efd" providerId="LiveId" clId="{67622FF2-6F80-4634-8D83-C72778FBE3A3}" dt="2023-08-22T16:09:32.406" v="4068" actId="478"/>
          <ac:grpSpMkLst>
            <pc:docMk/>
            <pc:sldMk cId="1649410984" sldId="270"/>
            <ac:grpSpMk id="3" creationId="{123A7BAB-8A0E-888A-B54F-4DEBA8810D50}"/>
          </ac:grpSpMkLst>
        </pc:grpChg>
        <pc:grpChg chg="mod">
          <ac:chgData name="윤정 조" userId="6a53cac6c0691efd" providerId="LiveId" clId="{67622FF2-6F80-4634-8D83-C72778FBE3A3}" dt="2023-08-22T16:09:20.586" v="4064"/>
          <ac:grpSpMkLst>
            <pc:docMk/>
            <pc:sldMk cId="1649410984" sldId="270"/>
            <ac:grpSpMk id="18" creationId="{B3F13BCF-92EF-49A4-92FA-CBD38D6C724D}"/>
          </ac:grpSpMkLst>
        </pc:grpChg>
        <pc:grpChg chg="add mod">
          <ac:chgData name="윤정 조" userId="6a53cac6c0691efd" providerId="LiveId" clId="{67622FF2-6F80-4634-8D83-C72778FBE3A3}" dt="2023-08-22T08:25:25.533" v="2160" actId="1076"/>
          <ac:grpSpMkLst>
            <pc:docMk/>
            <pc:sldMk cId="1649410984" sldId="270"/>
            <ac:grpSpMk id="54" creationId="{37FBF607-9198-3023-76A5-AEBFA2BF6B15}"/>
          </ac:grpSpMkLst>
        </pc:grpChg>
        <pc:grpChg chg="add mod">
          <ac:chgData name="윤정 조" userId="6a53cac6c0691efd" providerId="LiveId" clId="{67622FF2-6F80-4634-8D83-C72778FBE3A3}" dt="2023-08-22T08:30:58.090" v="2265" actId="1076"/>
          <ac:grpSpMkLst>
            <pc:docMk/>
            <pc:sldMk cId="1649410984" sldId="270"/>
            <ac:grpSpMk id="55" creationId="{879A9898-D0E7-D4A0-1343-BFD192E22D08}"/>
          </ac:grpSpMkLst>
        </pc:grpChg>
        <pc:grpChg chg="add del mod">
          <ac:chgData name="윤정 조" userId="6a53cac6c0691efd" providerId="LiveId" clId="{67622FF2-6F80-4634-8D83-C72778FBE3A3}" dt="2023-08-22T08:40:17.782" v="2306" actId="165"/>
          <ac:grpSpMkLst>
            <pc:docMk/>
            <pc:sldMk cId="1649410984" sldId="270"/>
            <ac:grpSpMk id="56" creationId="{7737611F-536E-5B3B-CDAA-A5039637674A}"/>
          </ac:grpSpMkLst>
        </pc:grpChg>
        <pc:grpChg chg="add del mod">
          <ac:chgData name="윤정 조" userId="6a53cac6c0691efd" providerId="LiveId" clId="{67622FF2-6F80-4634-8D83-C72778FBE3A3}" dt="2023-08-22T08:52:24.733" v="2430" actId="165"/>
          <ac:grpSpMkLst>
            <pc:docMk/>
            <pc:sldMk cId="1649410984" sldId="270"/>
            <ac:grpSpMk id="60" creationId="{B6C575F0-3320-DA68-1EEF-A13A4E015D8E}"/>
          </ac:grpSpMkLst>
        </pc:grpChg>
        <pc:picChg chg="del">
          <ac:chgData name="윤정 조" userId="6a53cac6c0691efd" providerId="LiveId" clId="{67622FF2-6F80-4634-8D83-C72778FBE3A3}" dt="2023-08-22T16:09:20.243" v="4063" actId="478"/>
          <ac:picMkLst>
            <pc:docMk/>
            <pc:sldMk cId="1649410984" sldId="270"/>
            <ac:picMk id="4" creationId="{D87F2DFD-0B26-E17E-F5AE-5F88D624B719}"/>
          </ac:picMkLst>
        </pc:picChg>
        <pc:picChg chg="add mod">
          <ac:chgData name="윤정 조" userId="6a53cac6c0691efd" providerId="LiveId" clId="{67622FF2-6F80-4634-8D83-C72778FBE3A3}" dt="2023-08-22T08:24:11.201" v="2155" actId="164"/>
          <ac:picMkLst>
            <pc:docMk/>
            <pc:sldMk cId="1649410984" sldId="270"/>
            <ac:picMk id="5" creationId="{652F12FE-CC54-CAC9-0885-CE8C198E30E6}"/>
          </ac:picMkLst>
        </pc:picChg>
        <pc:picChg chg="mod">
          <ac:chgData name="윤정 조" userId="6a53cac6c0691efd" providerId="LiveId" clId="{67622FF2-6F80-4634-8D83-C72778FBE3A3}" dt="2023-08-22T16:09:20.586" v="4064"/>
          <ac:picMkLst>
            <pc:docMk/>
            <pc:sldMk cId="1649410984" sldId="270"/>
            <ac:picMk id="6" creationId="{77195853-5829-15C8-F9F9-9F9D7E9663E1}"/>
          </ac:picMkLst>
        </pc:picChg>
        <pc:picChg chg="add mod">
          <ac:chgData name="윤정 조" userId="6a53cac6c0691efd" providerId="LiveId" clId="{67622FF2-6F80-4634-8D83-C72778FBE3A3}" dt="2023-08-22T08:24:16.154" v="2157" actId="164"/>
          <ac:picMkLst>
            <pc:docMk/>
            <pc:sldMk cId="1649410984" sldId="270"/>
            <ac:picMk id="7" creationId="{1826E72D-0DD4-186C-23A6-5B67374EE040}"/>
          </ac:picMkLst>
        </pc:picChg>
        <pc:picChg chg="mod">
          <ac:chgData name="윤정 조" userId="6a53cac6c0691efd" providerId="LiveId" clId="{67622FF2-6F80-4634-8D83-C72778FBE3A3}" dt="2023-08-22T16:09:20.586" v="4064"/>
          <ac:picMkLst>
            <pc:docMk/>
            <pc:sldMk cId="1649410984" sldId="270"/>
            <ac:picMk id="8" creationId="{F519364C-2299-76BB-B386-A74CC5364FC4}"/>
          </ac:picMkLst>
        </pc:picChg>
        <pc:picChg chg="mod">
          <ac:chgData name="윤정 조" userId="6a53cac6c0691efd" providerId="LiveId" clId="{67622FF2-6F80-4634-8D83-C72778FBE3A3}" dt="2023-08-22T16:09:20.586" v="4064"/>
          <ac:picMkLst>
            <pc:docMk/>
            <pc:sldMk cId="1649410984" sldId="270"/>
            <ac:picMk id="9" creationId="{48762B10-AAFD-BAFC-E30C-B08EDCA57CD8}"/>
          </ac:picMkLst>
        </pc:picChg>
        <pc:picChg chg="add del mod">
          <ac:chgData name="윤정 조" userId="6a53cac6c0691efd" providerId="LiveId" clId="{67622FF2-6F80-4634-8D83-C72778FBE3A3}" dt="2023-08-22T08:08:22.741" v="1947" actId="21"/>
          <ac:picMkLst>
            <pc:docMk/>
            <pc:sldMk cId="1649410984" sldId="270"/>
            <ac:picMk id="9" creationId="{EE6AD43E-D9D7-AB13-A749-FEADE3C632D0}"/>
          </ac:picMkLst>
        </pc:picChg>
        <pc:picChg chg="mod">
          <ac:chgData name="윤정 조" userId="6a53cac6c0691efd" providerId="LiveId" clId="{67622FF2-6F80-4634-8D83-C72778FBE3A3}" dt="2023-08-22T16:09:20.586" v="4064"/>
          <ac:picMkLst>
            <pc:docMk/>
            <pc:sldMk cId="1649410984" sldId="270"/>
            <ac:picMk id="10" creationId="{76AF4A92-334B-EDAA-99FE-9C94BECDB096}"/>
          </ac:picMkLst>
        </pc:picChg>
        <pc:picChg chg="mod">
          <ac:chgData name="윤정 조" userId="6a53cac6c0691efd" providerId="LiveId" clId="{67622FF2-6F80-4634-8D83-C72778FBE3A3}" dt="2023-08-22T16:09:20.586" v="4064"/>
          <ac:picMkLst>
            <pc:docMk/>
            <pc:sldMk cId="1649410984" sldId="270"/>
            <ac:picMk id="11" creationId="{08EF262F-6121-9862-A7B4-0EB288DC684E}"/>
          </ac:picMkLst>
        </pc:picChg>
        <pc:picChg chg="add del mod">
          <ac:chgData name="윤정 조" userId="6a53cac6c0691efd" providerId="LiveId" clId="{67622FF2-6F80-4634-8D83-C72778FBE3A3}" dt="2023-08-22T08:08:22.741" v="1947" actId="21"/>
          <ac:picMkLst>
            <pc:docMk/>
            <pc:sldMk cId="1649410984" sldId="270"/>
            <ac:picMk id="11" creationId="{DD572EFC-805B-C617-593C-EA6C6327E4B7}"/>
          </ac:picMkLst>
        </pc:picChg>
        <pc:picChg chg="mod">
          <ac:chgData name="윤정 조" userId="6a53cac6c0691efd" providerId="LiveId" clId="{67622FF2-6F80-4634-8D83-C72778FBE3A3}" dt="2023-08-22T16:09:20.586" v="4064"/>
          <ac:picMkLst>
            <pc:docMk/>
            <pc:sldMk cId="1649410984" sldId="270"/>
            <ac:picMk id="12" creationId="{3C69D405-B4BB-904C-624D-90E1DCD88CE1}"/>
          </ac:picMkLst>
        </pc:picChg>
        <pc:picChg chg="add del mod">
          <ac:chgData name="윤정 조" userId="6a53cac6c0691efd" providerId="LiveId" clId="{67622FF2-6F80-4634-8D83-C72778FBE3A3}" dt="2023-08-22T08:08:22.741" v="1947" actId="21"/>
          <ac:picMkLst>
            <pc:docMk/>
            <pc:sldMk cId="1649410984" sldId="270"/>
            <ac:picMk id="13" creationId="{4B1288F5-A246-56E3-E3B2-5A2D69F5C0A4}"/>
          </ac:picMkLst>
        </pc:picChg>
        <pc:picChg chg="add del mod">
          <ac:chgData name="윤정 조" userId="6a53cac6c0691efd" providerId="LiveId" clId="{67622FF2-6F80-4634-8D83-C72778FBE3A3}" dt="2023-08-22T08:08:22.741" v="1947" actId="21"/>
          <ac:picMkLst>
            <pc:docMk/>
            <pc:sldMk cId="1649410984" sldId="270"/>
            <ac:picMk id="15" creationId="{526139CB-89C7-E0F9-47B2-F649FE1F55B8}"/>
          </ac:picMkLst>
        </pc:picChg>
        <pc:picChg chg="add del mod">
          <ac:chgData name="윤정 조" userId="6a53cac6c0691efd" providerId="LiveId" clId="{67622FF2-6F80-4634-8D83-C72778FBE3A3}" dt="2023-08-22T08:23:11.260" v="2146" actId="478"/>
          <ac:picMkLst>
            <pc:docMk/>
            <pc:sldMk cId="1649410984" sldId="270"/>
            <ac:picMk id="17" creationId="{4AF3B3ED-A06D-410C-A231-A74772FDFEF3}"/>
          </ac:picMkLst>
        </pc:picChg>
        <pc:picChg chg="add mod topLvl">
          <ac:chgData name="윤정 조" userId="6a53cac6c0691efd" providerId="LiveId" clId="{67622FF2-6F80-4634-8D83-C72778FBE3A3}" dt="2023-08-22T08:52:24.733" v="2430" actId="165"/>
          <ac:picMkLst>
            <pc:docMk/>
            <pc:sldMk cId="1649410984" sldId="270"/>
            <ac:picMk id="19" creationId="{A1CD6557-3B43-D838-CDE7-0C0BEF049764}"/>
          </ac:picMkLst>
        </pc:picChg>
        <pc:picChg chg="add mod topLvl">
          <ac:chgData name="윤정 조" userId="6a53cac6c0691efd" providerId="LiveId" clId="{67622FF2-6F80-4634-8D83-C72778FBE3A3}" dt="2023-08-22T08:52:24.733" v="2430" actId="165"/>
          <ac:picMkLst>
            <pc:docMk/>
            <pc:sldMk cId="1649410984" sldId="270"/>
            <ac:picMk id="21" creationId="{072EBFF1-FE0F-2DAE-422B-12196DC20B7A}"/>
          </ac:picMkLst>
        </pc:picChg>
        <pc:picChg chg="add del mod">
          <ac:chgData name="윤정 조" userId="6a53cac6c0691efd" providerId="LiveId" clId="{67622FF2-6F80-4634-8D83-C72778FBE3A3}" dt="2023-08-22T08:10:55.477" v="2077" actId="478"/>
          <ac:picMkLst>
            <pc:docMk/>
            <pc:sldMk cId="1649410984" sldId="270"/>
            <ac:picMk id="23" creationId="{F402A1D8-2340-1AD9-651C-A33BDE20053A}"/>
          </ac:picMkLst>
        </pc:picChg>
        <pc:picChg chg="add del mod">
          <ac:chgData name="윤정 조" userId="6a53cac6c0691efd" providerId="LiveId" clId="{67622FF2-6F80-4634-8D83-C72778FBE3A3}" dt="2023-08-22T08:08:22.741" v="1947" actId="21"/>
          <ac:picMkLst>
            <pc:docMk/>
            <pc:sldMk cId="1649410984" sldId="270"/>
            <ac:picMk id="25" creationId="{C5D95398-D658-CA15-0182-7E44FEABB326}"/>
          </ac:picMkLst>
        </pc:picChg>
        <pc:picChg chg="add del mod">
          <ac:chgData name="윤정 조" userId="6a53cac6c0691efd" providerId="LiveId" clId="{67622FF2-6F80-4634-8D83-C72778FBE3A3}" dt="2023-08-22T08:08:22.741" v="1947" actId="21"/>
          <ac:picMkLst>
            <pc:docMk/>
            <pc:sldMk cId="1649410984" sldId="270"/>
            <ac:picMk id="27" creationId="{C7043865-A7F7-E1A9-082A-CA65EAC4DB45}"/>
          </ac:picMkLst>
        </pc:picChg>
        <pc:picChg chg="add mod">
          <ac:chgData name="윤정 조" userId="6a53cac6c0691efd" providerId="LiveId" clId="{67622FF2-6F80-4634-8D83-C72778FBE3A3}" dt="2023-08-22T16:09:46.927" v="4071" actId="1076"/>
          <ac:picMkLst>
            <pc:docMk/>
            <pc:sldMk cId="1649410984" sldId="270"/>
            <ac:picMk id="28" creationId="{380130C7-52ED-281B-2F63-1993D7E07D22}"/>
          </ac:picMkLst>
        </pc:picChg>
        <pc:picChg chg="add mod">
          <ac:chgData name="윤정 조" userId="6a53cac6c0691efd" providerId="LiveId" clId="{67622FF2-6F80-4634-8D83-C72778FBE3A3}" dt="2023-08-22T16:14:58.197" v="4115" actId="1076"/>
          <ac:picMkLst>
            <pc:docMk/>
            <pc:sldMk cId="1649410984" sldId="270"/>
            <ac:picMk id="29" creationId="{1359B772-8711-AF56-7054-A2F50E368F10}"/>
          </ac:picMkLst>
        </pc:picChg>
        <pc:picChg chg="add del mod">
          <ac:chgData name="윤정 조" userId="6a53cac6c0691efd" providerId="LiveId" clId="{67622FF2-6F80-4634-8D83-C72778FBE3A3}" dt="2023-08-22T08:08:22.741" v="1947" actId="21"/>
          <ac:picMkLst>
            <pc:docMk/>
            <pc:sldMk cId="1649410984" sldId="270"/>
            <ac:picMk id="29" creationId="{D454CE2F-842A-1B35-DB59-8DA91DD1767C}"/>
          </ac:picMkLst>
        </pc:picChg>
        <pc:picChg chg="add del mod">
          <ac:chgData name="윤정 조" userId="6a53cac6c0691efd" providerId="LiveId" clId="{67622FF2-6F80-4634-8D83-C72778FBE3A3}" dt="2023-08-22T08:08:22.741" v="1947" actId="21"/>
          <ac:picMkLst>
            <pc:docMk/>
            <pc:sldMk cId="1649410984" sldId="270"/>
            <ac:picMk id="31" creationId="{8A9F6064-686E-3BDB-3DC4-F3327B50D391}"/>
          </ac:picMkLst>
        </pc:picChg>
        <pc:picChg chg="add del mod">
          <ac:chgData name="윤정 조" userId="6a53cac6c0691efd" providerId="LiveId" clId="{67622FF2-6F80-4634-8D83-C72778FBE3A3}" dt="2023-08-22T08:08:22.741" v="1947" actId="21"/>
          <ac:picMkLst>
            <pc:docMk/>
            <pc:sldMk cId="1649410984" sldId="270"/>
            <ac:picMk id="33" creationId="{27F851BF-3F3D-B416-C0EF-DF319DC9EA47}"/>
          </ac:picMkLst>
        </pc:picChg>
        <pc:picChg chg="add del mod">
          <ac:chgData name="윤정 조" userId="6a53cac6c0691efd" providerId="LiveId" clId="{67622FF2-6F80-4634-8D83-C72778FBE3A3}" dt="2023-08-22T08:08:22.741" v="1947" actId="21"/>
          <ac:picMkLst>
            <pc:docMk/>
            <pc:sldMk cId="1649410984" sldId="270"/>
            <ac:picMk id="35" creationId="{2D5075F4-ADF1-AFBB-1C5E-E138D1DC84AB}"/>
          </ac:picMkLst>
        </pc:picChg>
        <pc:picChg chg="add del mod">
          <ac:chgData name="윤정 조" userId="6a53cac6c0691efd" providerId="LiveId" clId="{67622FF2-6F80-4634-8D83-C72778FBE3A3}" dt="2023-08-22T08:08:22.741" v="1947" actId="21"/>
          <ac:picMkLst>
            <pc:docMk/>
            <pc:sldMk cId="1649410984" sldId="270"/>
            <ac:picMk id="37" creationId="{5A5A7C17-090E-1BF1-52A0-4051CE9C7088}"/>
          </ac:picMkLst>
        </pc:picChg>
        <pc:picChg chg="add mod topLvl">
          <ac:chgData name="윤정 조" userId="6a53cac6c0691efd" providerId="LiveId" clId="{67622FF2-6F80-4634-8D83-C72778FBE3A3}" dt="2023-08-22T08:52:24.733" v="2430" actId="165"/>
          <ac:picMkLst>
            <pc:docMk/>
            <pc:sldMk cId="1649410984" sldId="270"/>
            <ac:picMk id="49" creationId="{792BF17C-3469-A4D4-3BFB-4EB8B6D6D463}"/>
          </ac:picMkLst>
        </pc:picChg>
        <pc:picChg chg="add mod topLvl">
          <ac:chgData name="윤정 조" userId="6a53cac6c0691efd" providerId="LiveId" clId="{67622FF2-6F80-4634-8D83-C72778FBE3A3}" dt="2023-08-22T08:52:24.733" v="2430" actId="165"/>
          <ac:picMkLst>
            <pc:docMk/>
            <pc:sldMk cId="1649410984" sldId="270"/>
            <ac:picMk id="52" creationId="{9B2FB95D-DE8F-08BF-150E-EAA9F547AF87}"/>
          </ac:picMkLst>
        </pc:picChg>
        <pc:picChg chg="add mod topLvl">
          <ac:chgData name="윤정 조" userId="6a53cac6c0691efd" providerId="LiveId" clId="{67622FF2-6F80-4634-8D83-C72778FBE3A3}" dt="2023-08-22T08:52:24.733" v="2430" actId="165"/>
          <ac:picMkLst>
            <pc:docMk/>
            <pc:sldMk cId="1649410984" sldId="270"/>
            <ac:picMk id="53" creationId="{8E0D39FD-365A-A6BB-B20D-16D01AE79079}"/>
          </ac:picMkLst>
        </pc:picChg>
        <pc:picChg chg="add mod topLvl">
          <ac:chgData name="윤정 조" userId="6a53cac6c0691efd" providerId="LiveId" clId="{67622FF2-6F80-4634-8D83-C72778FBE3A3}" dt="2023-08-22T08:52:24.733" v="2430" actId="165"/>
          <ac:picMkLst>
            <pc:docMk/>
            <pc:sldMk cId="1649410984" sldId="270"/>
            <ac:picMk id="59" creationId="{C6A2DD07-D1D7-C9C2-8EAB-6A36A7989325}"/>
          </ac:picMkLst>
        </pc:picChg>
        <pc:cxnChg chg="mod">
          <ac:chgData name="윤정 조" userId="6a53cac6c0691efd" providerId="LiveId" clId="{67622FF2-6F80-4634-8D83-C72778FBE3A3}" dt="2023-08-22T16:09:20.586" v="4064"/>
          <ac:cxnSpMkLst>
            <pc:docMk/>
            <pc:sldMk cId="1649410984" sldId="270"/>
            <ac:cxnSpMk id="20" creationId="{A98A4283-3B3C-9364-383F-149000A686AF}"/>
          </ac:cxnSpMkLst>
        </pc:cxnChg>
        <pc:cxnChg chg="mod">
          <ac:chgData name="윤정 조" userId="6a53cac6c0691efd" providerId="LiveId" clId="{67622FF2-6F80-4634-8D83-C72778FBE3A3}" dt="2023-08-22T16:09:20.586" v="4064"/>
          <ac:cxnSpMkLst>
            <pc:docMk/>
            <pc:sldMk cId="1649410984" sldId="270"/>
            <ac:cxnSpMk id="22" creationId="{A9204C34-9186-E487-ADFC-79B712BB2F84}"/>
          </ac:cxnSpMkLst>
        </pc:cxnChg>
        <pc:cxnChg chg="mod">
          <ac:chgData name="윤정 조" userId="6a53cac6c0691efd" providerId="LiveId" clId="{67622FF2-6F80-4634-8D83-C72778FBE3A3}" dt="2023-08-22T16:09:20.586" v="4064"/>
          <ac:cxnSpMkLst>
            <pc:docMk/>
            <pc:sldMk cId="1649410984" sldId="270"/>
            <ac:cxnSpMk id="23" creationId="{4CCED96A-EDB4-4A46-813F-AADB0D7FF350}"/>
          </ac:cxnSpMkLst>
        </pc:cxnChg>
        <pc:cxnChg chg="mod">
          <ac:chgData name="윤정 조" userId="6a53cac6c0691efd" providerId="LiveId" clId="{67622FF2-6F80-4634-8D83-C72778FBE3A3}" dt="2023-08-22T16:09:20.586" v="4064"/>
          <ac:cxnSpMkLst>
            <pc:docMk/>
            <pc:sldMk cId="1649410984" sldId="270"/>
            <ac:cxnSpMk id="24" creationId="{5F50EE85-A4E4-B259-1B5B-42216D3AF78F}"/>
          </ac:cxnSpMkLst>
        </pc:cxnChg>
        <pc:cxnChg chg="mod">
          <ac:chgData name="윤정 조" userId="6a53cac6c0691efd" providerId="LiveId" clId="{67622FF2-6F80-4634-8D83-C72778FBE3A3}" dt="2023-08-22T16:09:20.586" v="4064"/>
          <ac:cxnSpMkLst>
            <pc:docMk/>
            <pc:sldMk cId="1649410984" sldId="270"/>
            <ac:cxnSpMk id="25" creationId="{84CC6B32-75FD-A6B7-3A9D-0748C923D081}"/>
          </ac:cxnSpMkLst>
        </pc:cxnChg>
        <pc:cxnChg chg="mod">
          <ac:chgData name="윤정 조" userId="6a53cac6c0691efd" providerId="LiveId" clId="{67622FF2-6F80-4634-8D83-C72778FBE3A3}" dt="2023-08-22T16:09:20.586" v="4064"/>
          <ac:cxnSpMkLst>
            <pc:docMk/>
            <pc:sldMk cId="1649410984" sldId="270"/>
            <ac:cxnSpMk id="26" creationId="{8CC911A3-1077-4EAE-F293-C4A2F874247F}"/>
          </ac:cxnSpMkLst>
        </pc:cxnChg>
      </pc:sldChg>
      <pc:sldChg chg="addSp delSp modSp new mod modTransition">
        <pc:chgData name="윤정 조" userId="6a53cac6c0691efd" providerId="LiveId" clId="{67622FF2-6F80-4634-8D83-C72778FBE3A3}" dt="2023-08-22T16:46:19.013" v="5254"/>
        <pc:sldMkLst>
          <pc:docMk/>
          <pc:sldMk cId="2056180095" sldId="271"/>
        </pc:sldMkLst>
        <pc:spChg chg="del mod">
          <ac:chgData name="윤정 조" userId="6a53cac6c0691efd" providerId="LiveId" clId="{67622FF2-6F80-4634-8D83-C72778FBE3A3}" dt="2023-08-22T07:56:53.360" v="1750" actId="478"/>
          <ac:spMkLst>
            <pc:docMk/>
            <pc:sldMk cId="2056180095" sldId="271"/>
            <ac:spMk id="2" creationId="{F72AE821-10CB-F763-1FEB-0D035FEFCEE8}"/>
          </ac:spMkLst>
        </pc:spChg>
        <pc:spChg chg="del">
          <ac:chgData name="윤정 조" userId="6a53cac6c0691efd" providerId="LiveId" clId="{67622FF2-6F80-4634-8D83-C72778FBE3A3}" dt="2023-08-22T06:24:34.633" v="712"/>
          <ac:spMkLst>
            <pc:docMk/>
            <pc:sldMk cId="2056180095" sldId="271"/>
            <ac:spMk id="3" creationId="{1CA5A673-9C70-BB2E-A156-998DBEF28981}"/>
          </ac:spMkLst>
        </pc:spChg>
        <pc:spChg chg="add mod topLvl">
          <ac:chgData name="윤정 조" userId="6a53cac6c0691efd" providerId="LiveId" clId="{67622FF2-6F80-4634-8D83-C72778FBE3A3}" dt="2023-08-22T16:03:36.890" v="4044" actId="1076"/>
          <ac:spMkLst>
            <pc:docMk/>
            <pc:sldMk cId="2056180095" sldId="271"/>
            <ac:spMk id="5" creationId="{F586244D-8E59-5DBA-1FAA-776D5C5EA03F}"/>
          </ac:spMkLst>
        </pc:spChg>
        <pc:spChg chg="add del mod">
          <ac:chgData name="윤정 조" userId="6a53cac6c0691efd" providerId="LiveId" clId="{67622FF2-6F80-4634-8D83-C72778FBE3A3}" dt="2023-08-22T06:36:11.254" v="838" actId="478"/>
          <ac:spMkLst>
            <pc:docMk/>
            <pc:sldMk cId="2056180095" sldId="271"/>
            <ac:spMk id="6" creationId="{FB6B13C0-1612-3527-5D3A-5E4DAC047769}"/>
          </ac:spMkLst>
        </pc:spChg>
        <pc:spChg chg="add mod">
          <ac:chgData name="윤정 조" userId="6a53cac6c0691efd" providerId="LiveId" clId="{67622FF2-6F80-4634-8D83-C72778FBE3A3}" dt="2023-08-22T13:55:58.215" v="2449" actId="165"/>
          <ac:spMkLst>
            <pc:docMk/>
            <pc:sldMk cId="2056180095" sldId="271"/>
            <ac:spMk id="11" creationId="{6FA606F5-BA72-6244-C75C-1794DC7A1833}"/>
          </ac:spMkLst>
        </pc:spChg>
        <pc:spChg chg="add mod">
          <ac:chgData name="윤정 조" userId="6a53cac6c0691efd" providerId="LiveId" clId="{67622FF2-6F80-4634-8D83-C72778FBE3A3}" dt="2023-08-22T16:03:53.332" v="4053" actId="1076"/>
          <ac:spMkLst>
            <pc:docMk/>
            <pc:sldMk cId="2056180095" sldId="271"/>
            <ac:spMk id="12" creationId="{19214001-CEE8-3ECE-2AB1-09C3CDCB760F}"/>
          </ac:spMkLst>
        </pc:spChg>
        <pc:spChg chg="add mod topLvl">
          <ac:chgData name="윤정 조" userId="6a53cac6c0691efd" providerId="LiveId" clId="{67622FF2-6F80-4634-8D83-C72778FBE3A3}" dt="2023-08-22T14:47:58.797" v="2501" actId="1076"/>
          <ac:spMkLst>
            <pc:docMk/>
            <pc:sldMk cId="2056180095" sldId="271"/>
            <ac:spMk id="14" creationId="{EF30D9F0-24A6-97F1-5A86-0BDE52392901}"/>
          </ac:spMkLst>
        </pc:spChg>
        <pc:spChg chg="add del mod">
          <ac:chgData name="윤정 조" userId="6a53cac6c0691efd" providerId="LiveId" clId="{67622FF2-6F80-4634-8D83-C72778FBE3A3}" dt="2023-08-22T07:56:55.674" v="1751" actId="478"/>
          <ac:spMkLst>
            <pc:docMk/>
            <pc:sldMk cId="2056180095" sldId="271"/>
            <ac:spMk id="29" creationId="{D4F4D89C-FE7F-DF13-3F99-8CB30DBDD183}"/>
          </ac:spMkLst>
        </pc:spChg>
        <pc:grpChg chg="add del mod">
          <ac:chgData name="윤정 조" userId="6a53cac6c0691efd" providerId="LiveId" clId="{67622FF2-6F80-4634-8D83-C72778FBE3A3}" dt="2023-08-22T13:55:58.215" v="2449" actId="165"/>
          <ac:grpSpMkLst>
            <pc:docMk/>
            <pc:sldMk cId="2056180095" sldId="271"/>
            <ac:grpSpMk id="2" creationId="{22C38B22-DF48-DB5D-E406-08C83BD53B77}"/>
          </ac:grpSpMkLst>
        </pc:grpChg>
        <pc:grpChg chg="add mod topLvl">
          <ac:chgData name="윤정 조" userId="6a53cac6c0691efd" providerId="LiveId" clId="{67622FF2-6F80-4634-8D83-C72778FBE3A3}" dt="2023-08-22T14:47:37.939" v="2490" actId="1076"/>
          <ac:grpSpMkLst>
            <pc:docMk/>
            <pc:sldMk cId="2056180095" sldId="271"/>
            <ac:grpSpMk id="13" creationId="{1EB598B3-1D55-7E7C-3E46-FFB745E352D5}"/>
          </ac:grpSpMkLst>
        </pc:grpChg>
        <pc:grpChg chg="add mod">
          <ac:chgData name="윤정 조" userId="6a53cac6c0691efd" providerId="LiveId" clId="{67622FF2-6F80-4634-8D83-C72778FBE3A3}" dt="2023-08-22T06:41:26.899" v="1183" actId="164"/>
          <ac:grpSpMkLst>
            <pc:docMk/>
            <pc:sldMk cId="2056180095" sldId="271"/>
            <ac:grpSpMk id="19" creationId="{C3F59543-CCBD-4D6F-6CCE-A4204BB4246E}"/>
          </ac:grpSpMkLst>
        </pc:grpChg>
        <pc:picChg chg="add mod modCrop">
          <ac:chgData name="윤정 조" userId="6a53cac6c0691efd" providerId="LiveId" clId="{67622FF2-6F80-4634-8D83-C72778FBE3A3}" dt="2023-08-22T16:03:31.442" v="4043" actId="1036"/>
          <ac:picMkLst>
            <pc:docMk/>
            <pc:sldMk cId="2056180095" sldId="271"/>
            <ac:picMk id="4" creationId="{BF78645C-AF5C-0D10-4190-77E9F3E7988D}"/>
          </ac:picMkLst>
        </pc:picChg>
        <pc:picChg chg="add mod topLvl">
          <ac:chgData name="윤정 조" userId="6a53cac6c0691efd" providerId="LiveId" clId="{67622FF2-6F80-4634-8D83-C72778FBE3A3}" dt="2023-08-22T14:47:34.235" v="2489" actId="1076"/>
          <ac:picMkLst>
            <pc:docMk/>
            <pc:sldMk cId="2056180095" sldId="271"/>
            <ac:picMk id="7" creationId="{8F1976BA-4C54-BCA4-1CE2-A0621802F02E}"/>
          </ac:picMkLst>
        </pc:picChg>
        <pc:picChg chg="add del mod">
          <ac:chgData name="윤정 조" userId="6a53cac6c0691efd" providerId="LiveId" clId="{67622FF2-6F80-4634-8D83-C72778FBE3A3}" dt="2023-08-22T06:26:17.953" v="760" actId="478"/>
          <ac:picMkLst>
            <pc:docMk/>
            <pc:sldMk cId="2056180095" sldId="271"/>
            <ac:picMk id="2050" creationId="{9E1F28FA-5753-AA0F-6E63-2559D469C386}"/>
          </ac:picMkLst>
        </pc:picChg>
        <pc:picChg chg="add mod topLvl">
          <ac:chgData name="윤정 조" userId="6a53cac6c0691efd" providerId="LiveId" clId="{67622FF2-6F80-4634-8D83-C72778FBE3A3}" dt="2023-08-22T14:47:31.642" v="2488" actId="1076"/>
          <ac:picMkLst>
            <pc:docMk/>
            <pc:sldMk cId="2056180095" sldId="271"/>
            <ac:picMk id="2052" creationId="{3425BA18-1BEB-9FC8-FF58-537E0FB154C6}"/>
          </ac:picMkLst>
        </pc:picChg>
        <pc:picChg chg="add del">
          <ac:chgData name="윤정 조" userId="6a53cac6c0691efd" providerId="LiveId" clId="{67622FF2-6F80-4634-8D83-C72778FBE3A3}" dt="2023-08-22T06:33:49.492" v="803" actId="478"/>
          <ac:picMkLst>
            <pc:docMk/>
            <pc:sldMk cId="2056180095" sldId="271"/>
            <ac:picMk id="2054" creationId="{A6887A5B-A849-B1F4-9F1C-8AD8022EECE7}"/>
          </ac:picMkLst>
        </pc:picChg>
        <pc:picChg chg="add del mod topLvl">
          <ac:chgData name="윤정 조" userId="6a53cac6c0691efd" providerId="LiveId" clId="{67622FF2-6F80-4634-8D83-C72778FBE3A3}" dt="2023-08-22T14:46:34.475" v="2473" actId="478"/>
          <ac:picMkLst>
            <pc:docMk/>
            <pc:sldMk cId="2056180095" sldId="271"/>
            <ac:picMk id="2056" creationId="{BECFD35B-EF97-01CA-F283-A1DFDC897CE7}"/>
          </ac:picMkLst>
        </pc:picChg>
        <pc:cxnChg chg="add mod topLvl">
          <ac:chgData name="윤정 조" userId="6a53cac6c0691efd" providerId="LiveId" clId="{67622FF2-6F80-4634-8D83-C72778FBE3A3}" dt="2023-08-22T16:03:31.442" v="4043" actId="1036"/>
          <ac:cxnSpMkLst>
            <pc:docMk/>
            <pc:sldMk cId="2056180095" sldId="271"/>
            <ac:cxnSpMk id="9" creationId="{9AD743E6-705C-BE6C-30F1-E467E775F6E4}"/>
          </ac:cxnSpMkLst>
        </pc:cxnChg>
        <pc:cxnChg chg="add mod">
          <ac:chgData name="윤정 조" userId="6a53cac6c0691efd" providerId="LiveId" clId="{67622FF2-6F80-4634-8D83-C72778FBE3A3}" dt="2023-08-22T14:51:07.632" v="2739" actId="1076"/>
          <ac:cxnSpMkLst>
            <pc:docMk/>
            <pc:sldMk cId="2056180095" sldId="271"/>
            <ac:cxnSpMk id="10" creationId="{C3F2EF36-327C-8B5A-C6A7-4B85DD84DA08}"/>
          </ac:cxnSpMkLst>
        </pc:cxnChg>
        <pc:cxnChg chg="add mod">
          <ac:chgData name="윤정 조" userId="6a53cac6c0691efd" providerId="LiveId" clId="{67622FF2-6F80-4634-8D83-C72778FBE3A3}" dt="2023-08-22T14:51:05.419" v="2738" actId="1076"/>
          <ac:cxnSpMkLst>
            <pc:docMk/>
            <pc:sldMk cId="2056180095" sldId="271"/>
            <ac:cxnSpMk id="15" creationId="{CF409886-194C-C578-09DB-0A7FE20FB122}"/>
          </ac:cxnSpMkLst>
        </pc:cxnChg>
        <pc:cxnChg chg="add mod topLvl">
          <ac:chgData name="윤정 조" userId="6a53cac6c0691efd" providerId="LiveId" clId="{67622FF2-6F80-4634-8D83-C72778FBE3A3}" dt="2023-08-22T14:47:52.831" v="2499" actId="14100"/>
          <ac:cxnSpMkLst>
            <pc:docMk/>
            <pc:sldMk cId="2056180095" sldId="271"/>
            <ac:cxnSpMk id="16" creationId="{5E97A145-934D-59A8-67DF-ABF7DE840D15}"/>
          </ac:cxnSpMkLst>
        </pc:cxnChg>
        <pc:cxnChg chg="add mod topLvl">
          <ac:chgData name="윤정 조" userId="6a53cac6c0691efd" providerId="LiveId" clId="{67622FF2-6F80-4634-8D83-C72778FBE3A3}" dt="2023-08-22T14:47:46.071" v="2495" actId="1076"/>
          <ac:cxnSpMkLst>
            <pc:docMk/>
            <pc:sldMk cId="2056180095" sldId="271"/>
            <ac:cxnSpMk id="17" creationId="{6B8F39CE-6155-273D-EA41-0EB1FEF1115F}"/>
          </ac:cxnSpMkLst>
        </pc:cxnChg>
        <pc:cxnChg chg="add del mod topLvl">
          <ac:chgData name="윤정 조" userId="6a53cac6c0691efd" providerId="LiveId" clId="{67622FF2-6F80-4634-8D83-C72778FBE3A3}" dt="2023-08-22T14:46:43.910" v="2474" actId="478"/>
          <ac:cxnSpMkLst>
            <pc:docMk/>
            <pc:sldMk cId="2056180095" sldId="271"/>
            <ac:cxnSpMk id="20" creationId="{34238833-F450-FBF4-2827-48C93439E0F0}"/>
          </ac:cxnSpMkLst>
        </pc:cxnChg>
        <pc:cxnChg chg="add del mod topLvl">
          <ac:chgData name="윤정 조" userId="6a53cac6c0691efd" providerId="LiveId" clId="{67622FF2-6F80-4634-8D83-C72778FBE3A3}" dt="2023-08-22T14:46:43.910" v="2474" actId="478"/>
          <ac:cxnSpMkLst>
            <pc:docMk/>
            <pc:sldMk cId="2056180095" sldId="271"/>
            <ac:cxnSpMk id="21" creationId="{810E9C9F-53CA-D1D8-15D1-B69838BFED57}"/>
          </ac:cxnSpMkLst>
        </pc:cxnChg>
        <pc:cxnChg chg="add del mod topLvl">
          <ac:chgData name="윤정 조" userId="6a53cac6c0691efd" providerId="LiveId" clId="{67622FF2-6F80-4634-8D83-C72778FBE3A3}" dt="2023-08-22T14:47:20.825" v="2487" actId="478"/>
          <ac:cxnSpMkLst>
            <pc:docMk/>
            <pc:sldMk cId="2056180095" sldId="271"/>
            <ac:cxnSpMk id="24" creationId="{91E7D69B-45E4-84ED-E514-1E61A948EB21}"/>
          </ac:cxnSpMkLst>
        </pc:cxnChg>
        <pc:cxnChg chg="add del mod topLvl">
          <ac:chgData name="윤정 조" userId="6a53cac6c0691efd" providerId="LiveId" clId="{67622FF2-6F80-4634-8D83-C72778FBE3A3}" dt="2023-08-22T14:47:20.825" v="2487" actId="478"/>
          <ac:cxnSpMkLst>
            <pc:docMk/>
            <pc:sldMk cId="2056180095" sldId="271"/>
            <ac:cxnSpMk id="25" creationId="{F8BA36BF-38A0-38AB-D610-97C78ED2913E}"/>
          </ac:cxnSpMkLst>
        </pc:cxnChg>
        <pc:cxnChg chg="add del mod topLvl">
          <ac:chgData name="윤정 조" userId="6a53cac6c0691efd" providerId="LiveId" clId="{67622FF2-6F80-4634-8D83-C72778FBE3A3}" dt="2023-08-22T14:46:43.910" v="2474" actId="478"/>
          <ac:cxnSpMkLst>
            <pc:docMk/>
            <pc:sldMk cId="2056180095" sldId="271"/>
            <ac:cxnSpMk id="26" creationId="{77DD0C92-7248-178B-9AC7-76E93777EF07}"/>
          </ac:cxnSpMkLst>
        </pc:cxnChg>
        <pc:cxnChg chg="add del mod topLvl">
          <ac:chgData name="윤정 조" userId="6a53cac6c0691efd" providerId="LiveId" clId="{67622FF2-6F80-4634-8D83-C72778FBE3A3}" dt="2023-08-22T14:46:43.910" v="2474" actId="478"/>
          <ac:cxnSpMkLst>
            <pc:docMk/>
            <pc:sldMk cId="2056180095" sldId="271"/>
            <ac:cxnSpMk id="27" creationId="{58D8C249-969D-9188-7C3B-7BCE1B500E53}"/>
          </ac:cxnSpMkLst>
        </pc:cxnChg>
        <pc:cxnChg chg="add mod">
          <ac:chgData name="윤정 조" userId="6a53cac6c0691efd" providerId="LiveId" clId="{67622FF2-6F80-4634-8D83-C72778FBE3A3}" dt="2023-08-22T16:03:24.226" v="4012" actId="14100"/>
          <ac:cxnSpMkLst>
            <pc:docMk/>
            <pc:sldMk cId="2056180095" sldId="271"/>
            <ac:cxnSpMk id="28" creationId="{AE689967-2EDF-485B-1F05-620A50A18A9E}"/>
          </ac:cxnSpMkLst>
        </pc:cxnChg>
      </pc:sldChg>
      <pc:sldChg chg="modSp mod modTransition">
        <pc:chgData name="윤정 조" userId="6a53cac6c0691efd" providerId="LiveId" clId="{67622FF2-6F80-4634-8D83-C72778FBE3A3}" dt="2023-08-22T16:44:20.117" v="5217"/>
        <pc:sldMkLst>
          <pc:docMk/>
          <pc:sldMk cId="3767772574" sldId="272"/>
        </pc:sldMkLst>
        <pc:spChg chg="mod">
          <ac:chgData name="윤정 조" userId="6a53cac6c0691efd" providerId="LiveId" clId="{67622FF2-6F80-4634-8D83-C72778FBE3A3}" dt="2023-08-22T15:17:21.218" v="2981" actId="20577"/>
          <ac:spMkLst>
            <pc:docMk/>
            <pc:sldMk cId="3767772574" sldId="272"/>
            <ac:spMk id="38" creationId="{DEDEA7D6-CA7A-8D26-FAE1-3847FF2465B4}"/>
          </ac:spMkLst>
        </pc:spChg>
      </pc:sldChg>
      <pc:sldChg chg="modTransition">
        <pc:chgData name="윤정 조" userId="6a53cac6c0691efd" providerId="LiveId" clId="{67622FF2-6F80-4634-8D83-C72778FBE3A3}" dt="2023-08-22T17:20:21.485" v="5531"/>
        <pc:sldMkLst>
          <pc:docMk/>
          <pc:sldMk cId="3244285800" sldId="273"/>
        </pc:sldMkLst>
      </pc:sldChg>
      <pc:sldChg chg="addSp delSp modSp mod modTransition">
        <pc:chgData name="윤정 조" userId="6a53cac6c0691efd" providerId="LiveId" clId="{67622FF2-6F80-4634-8D83-C72778FBE3A3}" dt="2023-08-22T17:20:25.412" v="5535"/>
        <pc:sldMkLst>
          <pc:docMk/>
          <pc:sldMk cId="900851237" sldId="274"/>
        </pc:sldMkLst>
        <pc:spChg chg="mod">
          <ac:chgData name="윤정 조" userId="6a53cac6c0691efd" providerId="LiveId" clId="{67622FF2-6F80-4634-8D83-C72778FBE3A3}" dt="2023-08-22T15:51:49.608" v="3552" actId="1076"/>
          <ac:spMkLst>
            <pc:docMk/>
            <pc:sldMk cId="900851237" sldId="274"/>
            <ac:spMk id="2" creationId="{662C02D2-CB37-C249-5B7C-BDE7B39B8E2C}"/>
          </ac:spMkLst>
        </pc:spChg>
        <pc:spChg chg="add mod">
          <ac:chgData name="윤정 조" userId="6a53cac6c0691efd" providerId="LiveId" clId="{67622FF2-6F80-4634-8D83-C72778FBE3A3}" dt="2023-08-22T16:10:24.270" v="4074" actId="14100"/>
          <ac:spMkLst>
            <pc:docMk/>
            <pc:sldMk cId="900851237" sldId="274"/>
            <ac:spMk id="9" creationId="{E1C972DB-EB1B-9268-E7D3-2FD4098BC5DF}"/>
          </ac:spMkLst>
        </pc:spChg>
        <pc:spChg chg="add mod">
          <ac:chgData name="윤정 조" userId="6a53cac6c0691efd" providerId="LiveId" clId="{67622FF2-6F80-4634-8D83-C72778FBE3A3}" dt="2023-08-22T15:52:38.131" v="3566" actId="1076"/>
          <ac:spMkLst>
            <pc:docMk/>
            <pc:sldMk cId="900851237" sldId="274"/>
            <ac:spMk id="13" creationId="{1DAB8BF7-16ED-5552-7B19-92774D6B21A5}"/>
          </ac:spMkLst>
        </pc:spChg>
        <pc:cxnChg chg="add del mod">
          <ac:chgData name="윤정 조" userId="6a53cac6c0691efd" providerId="LiveId" clId="{67622FF2-6F80-4634-8D83-C72778FBE3A3}" dt="2023-08-22T15:51:13.012" v="3537" actId="478"/>
          <ac:cxnSpMkLst>
            <pc:docMk/>
            <pc:sldMk cId="900851237" sldId="274"/>
            <ac:cxnSpMk id="7" creationId="{322D5635-82A1-CB54-3D50-632B9EC38826}"/>
          </ac:cxnSpMkLst>
        </pc:cxnChg>
        <pc:cxnChg chg="mod">
          <ac:chgData name="윤정 조" userId="6a53cac6c0691efd" providerId="LiveId" clId="{67622FF2-6F80-4634-8D83-C72778FBE3A3}" dt="2023-08-22T15:51:10.748" v="3536" actId="14100"/>
          <ac:cxnSpMkLst>
            <pc:docMk/>
            <pc:sldMk cId="900851237" sldId="274"/>
            <ac:cxnSpMk id="12" creationId="{9C2F22BA-0B3A-AFD0-887D-2FD4F97E5679}"/>
          </ac:cxnSpMkLst>
        </pc:cxnChg>
        <pc:cxnChg chg="add mod">
          <ac:chgData name="윤정 조" userId="6a53cac6c0691efd" providerId="LiveId" clId="{67622FF2-6F80-4634-8D83-C72778FBE3A3}" dt="2023-08-22T15:52:10.929" v="3557" actId="14100"/>
          <ac:cxnSpMkLst>
            <pc:docMk/>
            <pc:sldMk cId="900851237" sldId="274"/>
            <ac:cxnSpMk id="14" creationId="{53F76E15-39AF-B3D7-349C-1777273445D9}"/>
          </ac:cxnSpMkLst>
        </pc:cxnChg>
        <pc:cxnChg chg="add mod">
          <ac:chgData name="윤정 조" userId="6a53cac6c0691efd" providerId="LiveId" clId="{67622FF2-6F80-4634-8D83-C72778FBE3A3}" dt="2023-08-22T15:52:06.554" v="3556" actId="14100"/>
          <ac:cxnSpMkLst>
            <pc:docMk/>
            <pc:sldMk cId="900851237" sldId="274"/>
            <ac:cxnSpMk id="17" creationId="{D67625D0-62FE-76A8-0791-27B814956FF4}"/>
          </ac:cxnSpMkLst>
        </pc:cxnChg>
        <pc:cxnChg chg="add mod">
          <ac:chgData name="윤정 조" userId="6a53cac6c0691efd" providerId="LiveId" clId="{67622FF2-6F80-4634-8D83-C72778FBE3A3}" dt="2023-08-22T15:51:48.213" v="3550" actId="1076"/>
          <ac:cxnSpMkLst>
            <pc:docMk/>
            <pc:sldMk cId="900851237" sldId="274"/>
            <ac:cxnSpMk id="18" creationId="{348857CA-895A-C894-05EA-FFFD25BF79D5}"/>
          </ac:cxnSpMkLst>
        </pc:cxnChg>
      </pc:sldChg>
      <pc:sldChg chg="addSp delSp modSp mod modTransition">
        <pc:chgData name="윤정 조" userId="6a53cac6c0691efd" providerId="LiveId" clId="{67622FF2-6F80-4634-8D83-C72778FBE3A3}" dt="2023-08-22T17:20:27.999" v="5539"/>
        <pc:sldMkLst>
          <pc:docMk/>
          <pc:sldMk cId="105009304" sldId="275"/>
        </pc:sldMkLst>
        <pc:spChg chg="mod">
          <ac:chgData name="윤정 조" userId="6a53cac6c0691efd" providerId="LiveId" clId="{67622FF2-6F80-4634-8D83-C72778FBE3A3}" dt="2023-08-22T15:57:08.259" v="3933" actId="14100"/>
          <ac:spMkLst>
            <pc:docMk/>
            <pc:sldMk cId="105009304" sldId="275"/>
            <ac:spMk id="3" creationId="{751EB475-E225-0488-3361-9B1D30A255F6}"/>
          </ac:spMkLst>
        </pc:spChg>
        <pc:spChg chg="add del mod">
          <ac:chgData name="윤정 조" userId="6a53cac6c0691efd" providerId="LiveId" clId="{67622FF2-6F80-4634-8D83-C72778FBE3A3}" dt="2023-08-22T15:56:57.374" v="3921" actId="478"/>
          <ac:spMkLst>
            <pc:docMk/>
            <pc:sldMk cId="105009304" sldId="275"/>
            <ac:spMk id="10" creationId="{CFD42027-6A88-F7B4-3026-5A193D54A954}"/>
          </ac:spMkLst>
        </pc:spChg>
      </pc:sldChg>
      <pc:sldChg chg="modSp mod modTransition">
        <pc:chgData name="윤정 조" userId="6a53cac6c0691efd" providerId="LiveId" clId="{67622FF2-6F80-4634-8D83-C72778FBE3A3}" dt="2023-08-22T17:20:37.164" v="5547"/>
        <pc:sldMkLst>
          <pc:docMk/>
          <pc:sldMk cId="1826669421" sldId="278"/>
        </pc:sldMkLst>
        <pc:spChg chg="mod">
          <ac:chgData name="윤정 조" userId="6a53cac6c0691efd" providerId="LiveId" clId="{67622FF2-6F80-4634-8D83-C72778FBE3A3}" dt="2023-08-22T15:59:16.023" v="3980" actId="14100"/>
          <ac:spMkLst>
            <pc:docMk/>
            <pc:sldMk cId="1826669421" sldId="278"/>
            <ac:spMk id="6" creationId="{07B2C681-E225-5438-520E-AD8C2B5B80A1}"/>
          </ac:spMkLst>
        </pc:spChg>
        <pc:picChg chg="mod">
          <ac:chgData name="윤정 조" userId="6a53cac6c0691efd" providerId="LiveId" clId="{67622FF2-6F80-4634-8D83-C72778FBE3A3}" dt="2023-08-22T15:59:13.837" v="3979" actId="1038"/>
          <ac:picMkLst>
            <pc:docMk/>
            <pc:sldMk cId="1826669421" sldId="278"/>
            <ac:picMk id="3" creationId="{9F4760DC-6CE2-0D94-B0D2-6BADD78CB408}"/>
          </ac:picMkLst>
        </pc:picChg>
        <pc:picChg chg="mod">
          <ac:chgData name="윤정 조" userId="6a53cac6c0691efd" providerId="LiveId" clId="{67622FF2-6F80-4634-8D83-C72778FBE3A3}" dt="2023-08-22T15:59:13.837" v="3979" actId="1038"/>
          <ac:picMkLst>
            <pc:docMk/>
            <pc:sldMk cId="1826669421" sldId="278"/>
            <ac:picMk id="4" creationId="{6D5A0885-0D87-854A-87D1-42D4E9979984}"/>
          </ac:picMkLst>
        </pc:picChg>
        <pc:picChg chg="mod">
          <ac:chgData name="윤정 조" userId="6a53cac6c0691efd" providerId="LiveId" clId="{67622FF2-6F80-4634-8D83-C72778FBE3A3}" dt="2023-08-22T14:41:51.001" v="2459" actId="1076"/>
          <ac:picMkLst>
            <pc:docMk/>
            <pc:sldMk cId="1826669421" sldId="278"/>
            <ac:picMk id="5" creationId="{15554AC7-C403-9D65-42EF-96EC8D907F37}"/>
          </ac:picMkLst>
        </pc:picChg>
        <pc:picChg chg="mod">
          <ac:chgData name="윤정 조" userId="6a53cac6c0691efd" providerId="LiveId" clId="{67622FF2-6F80-4634-8D83-C72778FBE3A3}" dt="2023-08-22T15:59:13.837" v="3979" actId="1038"/>
          <ac:picMkLst>
            <pc:docMk/>
            <pc:sldMk cId="1826669421" sldId="278"/>
            <ac:picMk id="11" creationId="{DBBF8778-476A-4007-3D32-3929134FF330}"/>
          </ac:picMkLst>
        </pc:picChg>
        <pc:picChg chg="mod">
          <ac:chgData name="윤정 조" userId="6a53cac6c0691efd" providerId="LiveId" clId="{67622FF2-6F80-4634-8D83-C72778FBE3A3}" dt="2023-08-22T15:59:13.837" v="3979" actId="1038"/>
          <ac:picMkLst>
            <pc:docMk/>
            <pc:sldMk cId="1826669421" sldId="278"/>
            <ac:picMk id="13" creationId="{D8594CDA-1389-6DFC-9911-1B82B163807A}"/>
          </ac:picMkLst>
        </pc:picChg>
      </pc:sldChg>
      <pc:sldChg chg="addSp delSp modSp mod modTransition">
        <pc:chgData name="윤정 조" userId="6a53cac6c0691efd" providerId="LiveId" clId="{67622FF2-6F80-4634-8D83-C72778FBE3A3}" dt="2023-08-22T17:20:39.526" v="5551"/>
        <pc:sldMkLst>
          <pc:docMk/>
          <pc:sldMk cId="1946474852" sldId="279"/>
        </pc:sldMkLst>
        <pc:spChg chg="del">
          <ac:chgData name="윤정 조" userId="6a53cac6c0691efd" providerId="LiveId" clId="{67622FF2-6F80-4634-8D83-C72778FBE3A3}" dt="2023-08-22T16:39:48.067" v="5025" actId="478"/>
          <ac:spMkLst>
            <pc:docMk/>
            <pc:sldMk cId="1946474852" sldId="279"/>
            <ac:spMk id="2" creationId="{80413AD5-3A6B-5272-E430-78D4F06E42B3}"/>
          </ac:spMkLst>
        </pc:spChg>
        <pc:spChg chg="add mod">
          <ac:chgData name="윤정 조" userId="6a53cac6c0691efd" providerId="LiveId" clId="{67622FF2-6F80-4634-8D83-C72778FBE3A3}" dt="2023-08-22T16:39:51.955" v="5027" actId="1076"/>
          <ac:spMkLst>
            <pc:docMk/>
            <pc:sldMk cId="1946474852" sldId="279"/>
            <ac:spMk id="3" creationId="{E58A09ED-AFBD-01E4-2FE4-98A969FF69B1}"/>
          </ac:spMkLst>
        </pc:spChg>
        <pc:spChg chg="mod">
          <ac:chgData name="윤정 조" userId="6a53cac6c0691efd" providerId="LiveId" clId="{67622FF2-6F80-4634-8D83-C72778FBE3A3}" dt="2023-08-22T15:59:33.138" v="3987" actId="1076"/>
          <ac:spMkLst>
            <pc:docMk/>
            <pc:sldMk cId="1946474852" sldId="279"/>
            <ac:spMk id="6" creationId="{3EAAB1FA-D767-8081-682A-D8DE383D5F3D}"/>
          </ac:spMkLst>
        </pc:spChg>
        <pc:spChg chg="add del mod">
          <ac:chgData name="윤정 조" userId="6a53cac6c0691efd" providerId="LiveId" clId="{67622FF2-6F80-4634-8D83-C72778FBE3A3}" dt="2023-08-22T16:39:49.734" v="5026" actId="478"/>
          <ac:spMkLst>
            <pc:docMk/>
            <pc:sldMk cId="1946474852" sldId="279"/>
            <ac:spMk id="8" creationId="{5F8CE1D2-04F0-FAD3-2BAC-EAF4F92C2A26}"/>
          </ac:spMkLst>
        </pc:spChg>
      </pc:sldChg>
      <pc:sldChg chg="addSp delSp modSp mod ord modTransition">
        <pc:chgData name="윤정 조" userId="6a53cac6c0691efd" providerId="LiveId" clId="{67622FF2-6F80-4634-8D83-C72778FBE3A3}" dt="2023-08-22T16:41:24.671" v="5086" actId="29295"/>
        <pc:sldMkLst>
          <pc:docMk/>
          <pc:sldMk cId="917696885" sldId="280"/>
        </pc:sldMkLst>
        <pc:spChg chg="add del">
          <ac:chgData name="윤정 조" userId="6a53cac6c0691efd" providerId="LiveId" clId="{67622FF2-6F80-4634-8D83-C72778FBE3A3}" dt="2023-08-22T16:40:16.819" v="5033" actId="478"/>
          <ac:spMkLst>
            <pc:docMk/>
            <pc:sldMk cId="917696885" sldId="280"/>
            <ac:spMk id="2" creationId="{E39B8816-5A38-75EE-D1AE-83626C69616F}"/>
          </ac:spMkLst>
        </pc:spChg>
        <pc:spChg chg="add del mod">
          <ac:chgData name="윤정 조" userId="6a53cac6c0691efd" providerId="LiveId" clId="{67622FF2-6F80-4634-8D83-C72778FBE3A3}" dt="2023-08-22T16:40:12.453" v="5032" actId="478"/>
          <ac:spMkLst>
            <pc:docMk/>
            <pc:sldMk cId="917696885" sldId="280"/>
            <ac:spMk id="7" creationId="{5AB76185-4978-FF46-41E2-E4485B17A582}"/>
          </ac:spMkLst>
        </pc:spChg>
        <pc:spChg chg="add del mod">
          <ac:chgData name="윤정 조" userId="6a53cac6c0691efd" providerId="LiveId" clId="{67622FF2-6F80-4634-8D83-C72778FBE3A3}" dt="2023-08-22T16:40:12.228" v="5031"/>
          <ac:spMkLst>
            <pc:docMk/>
            <pc:sldMk cId="917696885" sldId="280"/>
            <ac:spMk id="8" creationId="{A93A231D-99DB-DDEA-03FB-242DE29A9A3B}"/>
          </ac:spMkLst>
        </pc:spChg>
        <pc:spChg chg="add mod">
          <ac:chgData name="윤정 조" userId="6a53cac6c0691efd" providerId="LiveId" clId="{67622FF2-6F80-4634-8D83-C72778FBE3A3}" dt="2023-08-22T16:40:27.035" v="5059" actId="1076"/>
          <ac:spMkLst>
            <pc:docMk/>
            <pc:sldMk cId="917696885" sldId="280"/>
            <ac:spMk id="10" creationId="{E73124E0-739E-0F94-5BB9-387FEA8E9CF1}"/>
          </ac:spMkLst>
        </pc:spChg>
        <pc:picChg chg="add mod ord">
          <ac:chgData name="윤정 조" userId="6a53cac6c0691efd" providerId="LiveId" clId="{67622FF2-6F80-4634-8D83-C72778FBE3A3}" dt="2023-08-22T16:41:02.902" v="5078" actId="29295"/>
          <ac:picMkLst>
            <pc:docMk/>
            <pc:sldMk cId="917696885" sldId="280"/>
            <ac:picMk id="11" creationId="{EBABF800-D2E3-7A25-7124-E7E9DA0BECD2}"/>
          </ac:picMkLst>
        </pc:picChg>
        <pc:picChg chg="add mod ord">
          <ac:chgData name="윤정 조" userId="6a53cac6c0691efd" providerId="LiveId" clId="{67622FF2-6F80-4634-8D83-C72778FBE3A3}" dt="2023-08-22T16:41:24.671" v="5086" actId="29295"/>
          <ac:picMkLst>
            <pc:docMk/>
            <pc:sldMk cId="917696885" sldId="280"/>
            <ac:picMk id="12" creationId="{3C8819F8-AC67-1ACB-B19D-7C76647CCF53}"/>
          </ac:picMkLst>
        </pc:picChg>
      </pc:sldChg>
      <pc:sldChg chg="modSp mod modTransition">
        <pc:chgData name="윤정 조" userId="6a53cac6c0691efd" providerId="LiveId" clId="{67622FF2-6F80-4634-8D83-C72778FBE3A3}" dt="2023-08-22T16:36:48.038" v="4930"/>
        <pc:sldMkLst>
          <pc:docMk/>
          <pc:sldMk cId="3428131330" sldId="281"/>
        </pc:sldMkLst>
        <pc:spChg chg="mod">
          <ac:chgData name="윤정 조" userId="6a53cac6c0691efd" providerId="LiveId" clId="{67622FF2-6F80-4634-8D83-C72778FBE3A3}" dt="2023-08-22T15:50:01.221" v="3523" actId="207"/>
          <ac:spMkLst>
            <pc:docMk/>
            <pc:sldMk cId="3428131330" sldId="281"/>
            <ac:spMk id="3" creationId="{425813D4-1E32-51C6-9A81-8220025E23C8}"/>
          </ac:spMkLst>
        </pc:spChg>
      </pc:sldChg>
      <pc:sldChg chg="addSp modSp mod modTransition">
        <pc:chgData name="윤정 조" userId="6a53cac6c0691efd" providerId="LiveId" clId="{67622FF2-6F80-4634-8D83-C72778FBE3A3}" dt="2023-08-22T16:38:41.082" v="4969"/>
        <pc:sldMkLst>
          <pc:docMk/>
          <pc:sldMk cId="2503793429" sldId="282"/>
        </pc:sldMkLst>
        <pc:spChg chg="add mod">
          <ac:chgData name="윤정 조" userId="6a53cac6c0691efd" providerId="LiveId" clId="{67622FF2-6F80-4634-8D83-C72778FBE3A3}" dt="2023-08-22T16:38:30.732" v="4964" actId="1076"/>
          <ac:spMkLst>
            <pc:docMk/>
            <pc:sldMk cId="2503793429" sldId="282"/>
            <ac:spMk id="3" creationId="{1B247831-2A35-CDAF-8BB5-44156F2BB377}"/>
          </ac:spMkLst>
        </pc:spChg>
        <pc:cxnChg chg="mod">
          <ac:chgData name="윤정 조" userId="6a53cac6c0691efd" providerId="LiveId" clId="{67622FF2-6F80-4634-8D83-C72778FBE3A3}" dt="2023-08-22T15:05:13.159" v="2783" actId="1076"/>
          <ac:cxnSpMkLst>
            <pc:docMk/>
            <pc:sldMk cId="2503793429" sldId="282"/>
            <ac:cxnSpMk id="15" creationId="{0DDA4C7A-4C43-2F11-47E5-55DF558CD722}"/>
          </ac:cxnSpMkLst>
        </pc:cxnChg>
      </pc:sldChg>
      <pc:sldChg chg="modSp mod modTransition">
        <pc:chgData name="윤정 조" userId="6a53cac6c0691efd" providerId="LiveId" clId="{67622FF2-6F80-4634-8D83-C72778FBE3A3}" dt="2023-08-22T17:20:33.682" v="5543"/>
        <pc:sldMkLst>
          <pc:docMk/>
          <pc:sldMk cId="4078586912" sldId="283"/>
        </pc:sldMkLst>
        <pc:spChg chg="mod">
          <ac:chgData name="윤정 조" userId="6a53cac6c0691efd" providerId="LiveId" clId="{67622FF2-6F80-4634-8D83-C72778FBE3A3}" dt="2023-08-22T15:55:19.659" v="3671" actId="14100"/>
          <ac:spMkLst>
            <pc:docMk/>
            <pc:sldMk cId="4078586912" sldId="283"/>
            <ac:spMk id="2" creationId="{FAD5B748-C51C-80FB-2CA4-ED45E9DC3CF0}"/>
          </ac:spMkLst>
        </pc:spChg>
        <pc:spChg chg="mod">
          <ac:chgData name="윤정 조" userId="6a53cac6c0691efd" providerId="LiveId" clId="{67622FF2-6F80-4634-8D83-C72778FBE3A3}" dt="2023-08-22T16:00:41.625" v="3994" actId="1076"/>
          <ac:spMkLst>
            <pc:docMk/>
            <pc:sldMk cId="4078586912" sldId="283"/>
            <ac:spMk id="3" creationId="{425813D4-1E32-51C6-9A81-8220025E23C8}"/>
          </ac:spMkLst>
        </pc:spChg>
      </pc:sldChg>
      <pc:sldChg chg="addSp delSp modSp new mod modTransition">
        <pc:chgData name="윤정 조" userId="6a53cac6c0691efd" providerId="LiveId" clId="{67622FF2-6F80-4634-8D83-C72778FBE3A3}" dt="2023-08-22T08:52:37.910" v="2435"/>
        <pc:sldMkLst>
          <pc:docMk/>
          <pc:sldMk cId="3255364397" sldId="284"/>
        </pc:sldMkLst>
        <pc:spChg chg="mod">
          <ac:chgData name="윤정 조" userId="6a53cac6c0691efd" providerId="LiveId" clId="{67622FF2-6F80-4634-8D83-C72778FBE3A3}" dt="2023-08-22T08:43:53.743" v="2399" actId="1076"/>
          <ac:spMkLst>
            <pc:docMk/>
            <pc:sldMk cId="3255364397" sldId="284"/>
            <ac:spMk id="2" creationId="{F7F787A0-EEF0-6651-C5AD-2B8CF98164F4}"/>
          </ac:spMkLst>
        </pc:spChg>
        <pc:spChg chg="del mod">
          <ac:chgData name="윤정 조" userId="6a53cac6c0691efd" providerId="LiveId" clId="{67622FF2-6F80-4634-8D83-C72778FBE3A3}" dt="2023-08-22T08:40:54.421" v="2318" actId="478"/>
          <ac:spMkLst>
            <pc:docMk/>
            <pc:sldMk cId="3255364397" sldId="284"/>
            <ac:spMk id="3" creationId="{19ADF1DC-2E43-EEA8-DDF3-3AED729D6FE7}"/>
          </ac:spMkLst>
        </pc:spChg>
        <pc:spChg chg="add mod">
          <ac:chgData name="윤정 조" userId="6a53cac6c0691efd" providerId="LiveId" clId="{67622FF2-6F80-4634-8D83-C72778FBE3A3}" dt="2023-08-22T08:43:25.150" v="2371" actId="1036"/>
          <ac:spMkLst>
            <pc:docMk/>
            <pc:sldMk cId="3255364397" sldId="284"/>
            <ac:spMk id="37" creationId="{3BD6D3AE-A5C5-BF3F-DA9D-F03F80029D67}"/>
          </ac:spMkLst>
        </pc:spChg>
        <pc:spChg chg="add mod">
          <ac:chgData name="윤정 조" userId="6a53cac6c0691efd" providerId="LiveId" clId="{67622FF2-6F80-4634-8D83-C72778FBE3A3}" dt="2023-08-22T08:43:25.150" v="2371" actId="1036"/>
          <ac:spMkLst>
            <pc:docMk/>
            <pc:sldMk cId="3255364397" sldId="284"/>
            <ac:spMk id="39" creationId="{5946B6A8-A31B-4F83-F383-F5B0040CDB4B}"/>
          </ac:spMkLst>
        </pc:spChg>
        <pc:spChg chg="add mod">
          <ac:chgData name="윤정 조" userId="6a53cac6c0691efd" providerId="LiveId" clId="{67622FF2-6F80-4634-8D83-C72778FBE3A3}" dt="2023-08-22T08:43:25.150" v="2371" actId="1036"/>
          <ac:spMkLst>
            <pc:docMk/>
            <pc:sldMk cId="3255364397" sldId="284"/>
            <ac:spMk id="41" creationId="{18D7C6C8-0DA7-DD9A-712B-D2F0D8304A99}"/>
          </ac:spMkLst>
        </pc:spChg>
        <pc:spChg chg="add mod">
          <ac:chgData name="윤정 조" userId="6a53cac6c0691efd" providerId="LiveId" clId="{67622FF2-6F80-4634-8D83-C72778FBE3A3}" dt="2023-08-22T08:43:25.150" v="2371" actId="1036"/>
          <ac:spMkLst>
            <pc:docMk/>
            <pc:sldMk cId="3255364397" sldId="284"/>
            <ac:spMk id="43" creationId="{6DD2F495-1A2F-999A-361B-541E1F97D95E}"/>
          </ac:spMkLst>
        </pc:spChg>
        <pc:spChg chg="add mod">
          <ac:chgData name="윤정 조" userId="6a53cac6c0691efd" providerId="LiveId" clId="{67622FF2-6F80-4634-8D83-C72778FBE3A3}" dt="2023-08-22T08:43:25.150" v="2371" actId="1036"/>
          <ac:spMkLst>
            <pc:docMk/>
            <pc:sldMk cId="3255364397" sldId="284"/>
            <ac:spMk id="45" creationId="{C500DE02-B20A-A6C8-D542-DE6AC153AB35}"/>
          </ac:spMkLst>
        </pc:spChg>
        <pc:spChg chg="add del mod">
          <ac:chgData name="윤정 조" userId="6a53cac6c0691efd" providerId="LiveId" clId="{67622FF2-6F80-4634-8D83-C72778FBE3A3}" dt="2023-08-22T08:40:57.695" v="2319" actId="478"/>
          <ac:spMkLst>
            <pc:docMk/>
            <pc:sldMk cId="3255364397" sldId="284"/>
            <ac:spMk id="47" creationId="{AED3040B-2190-F8F9-9047-9E8D2F5BFCA9}"/>
          </ac:spMkLst>
        </pc:spChg>
        <pc:grpChg chg="add del mod">
          <ac:chgData name="윤정 조" userId="6a53cac6c0691efd" providerId="LiveId" clId="{67622FF2-6F80-4634-8D83-C72778FBE3A3}" dt="2023-08-22T08:38:31.589" v="2287" actId="165"/>
          <ac:grpSpMkLst>
            <pc:docMk/>
            <pc:sldMk cId="3255364397" sldId="284"/>
            <ac:grpSpMk id="33" creationId="{91DF4591-7E1F-0B94-8E76-5023B788367C}"/>
          </ac:grpSpMkLst>
        </pc:grpChg>
        <pc:grpChg chg="add del mod">
          <ac:chgData name="윤정 조" userId="6a53cac6c0691efd" providerId="LiveId" clId="{67622FF2-6F80-4634-8D83-C72778FBE3A3}" dt="2023-08-22T08:52:31.881" v="2431" actId="165"/>
          <ac:grpSpMkLst>
            <pc:docMk/>
            <pc:sldMk cId="3255364397" sldId="284"/>
            <ac:grpSpMk id="34" creationId="{5953E97C-28FC-E106-5CF8-BB60E85CE710}"/>
          </ac:grpSpMkLst>
        </pc:grpChg>
        <pc:grpChg chg="add mod">
          <ac:chgData name="윤정 조" userId="6a53cac6c0691efd" providerId="LiveId" clId="{67622FF2-6F80-4634-8D83-C72778FBE3A3}" dt="2023-08-22T08:46:31.062" v="2427" actId="164"/>
          <ac:grpSpMkLst>
            <pc:docMk/>
            <pc:sldMk cId="3255364397" sldId="284"/>
            <ac:grpSpMk id="61" creationId="{CC6C8BF7-C365-7F4B-1729-28C352F3B98A}"/>
          </ac:grpSpMkLst>
        </pc:grpChg>
        <pc:picChg chg="add mod topLvl">
          <ac:chgData name="윤정 조" userId="6a53cac6c0691efd" providerId="LiveId" clId="{67622FF2-6F80-4634-8D83-C72778FBE3A3}" dt="2023-08-22T08:52:31.881" v="2431" actId="165"/>
          <ac:picMkLst>
            <pc:docMk/>
            <pc:sldMk cId="3255364397" sldId="284"/>
            <ac:picMk id="4" creationId="{4CE08746-6F8A-4217-EA6F-B5995B0399C3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5" creationId="{F012ACA7-6211-F82E-77AB-0A51E4282631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6" creationId="{997A025A-27A6-3E52-04F7-CCC0B3C06B13}"/>
          </ac:picMkLst>
        </pc:picChg>
        <pc:picChg chg="add mod topLvl">
          <ac:chgData name="윤정 조" userId="6a53cac6c0691efd" providerId="LiveId" clId="{67622FF2-6F80-4634-8D83-C72778FBE3A3}" dt="2023-08-22T08:52:31.881" v="2431" actId="165"/>
          <ac:picMkLst>
            <pc:docMk/>
            <pc:sldMk cId="3255364397" sldId="284"/>
            <ac:picMk id="7" creationId="{DDE8AFBA-D130-A9D3-A993-B28AFDD90335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8" creationId="{6AD03A63-DD33-114D-CD09-720935D7ABBA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9" creationId="{A31C5D0E-84F9-36CB-5402-6C5D133CD420}"/>
          </ac:picMkLst>
        </pc:picChg>
        <pc:picChg chg="add mod topLvl">
          <ac:chgData name="윤정 조" userId="6a53cac6c0691efd" providerId="LiveId" clId="{67622FF2-6F80-4634-8D83-C72778FBE3A3}" dt="2023-08-22T08:52:31.881" v="2431" actId="165"/>
          <ac:picMkLst>
            <pc:docMk/>
            <pc:sldMk cId="3255364397" sldId="284"/>
            <ac:picMk id="10" creationId="{E19CB609-9089-C035-1651-985036E089EE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11" creationId="{F05CC111-9CDA-A95C-0B21-1D806810E2F5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12" creationId="{6BEB4DE1-5CD0-F6CB-55D9-4FD7705F19D3}"/>
          </ac:picMkLst>
        </pc:picChg>
        <pc:picChg chg="add del mod">
          <ac:chgData name="윤정 조" userId="6a53cac6c0691efd" providerId="LiveId" clId="{67622FF2-6F80-4634-8D83-C72778FBE3A3}" dt="2023-08-22T08:10:04.301" v="2008" actId="21"/>
          <ac:picMkLst>
            <pc:docMk/>
            <pc:sldMk cId="3255364397" sldId="284"/>
            <ac:picMk id="13" creationId="{3D847A14-C933-96AC-EC9A-61585C34527B}"/>
          </ac:picMkLst>
        </pc:picChg>
        <pc:picChg chg="add mod topLvl">
          <ac:chgData name="윤정 조" userId="6a53cac6c0691efd" providerId="LiveId" clId="{67622FF2-6F80-4634-8D83-C72778FBE3A3}" dt="2023-08-22T08:52:31.881" v="2431" actId="165"/>
          <ac:picMkLst>
            <pc:docMk/>
            <pc:sldMk cId="3255364397" sldId="284"/>
            <ac:picMk id="14" creationId="{6B0C16DE-577D-95C7-6C95-68F8F6B08A4F}"/>
          </ac:picMkLst>
        </pc:picChg>
        <pc:picChg chg="add del mod">
          <ac:chgData name="윤정 조" userId="6a53cac6c0691efd" providerId="LiveId" clId="{67622FF2-6F80-4634-8D83-C72778FBE3A3}" dt="2023-08-22T08:30:42.497" v="2262" actId="21"/>
          <ac:picMkLst>
            <pc:docMk/>
            <pc:sldMk cId="3255364397" sldId="284"/>
            <ac:picMk id="16" creationId="{68D8F7F7-9C7F-7748-8D1D-6BA4DFF7608F}"/>
          </ac:picMkLst>
        </pc:picChg>
        <pc:picChg chg="add mod topLvl">
          <ac:chgData name="윤정 조" userId="6a53cac6c0691efd" providerId="LiveId" clId="{67622FF2-6F80-4634-8D83-C72778FBE3A3}" dt="2023-08-22T08:52:31.881" v="2431" actId="165"/>
          <ac:picMkLst>
            <pc:docMk/>
            <pc:sldMk cId="3255364397" sldId="284"/>
            <ac:picMk id="18" creationId="{9619082A-B1AC-3A4A-D807-1BBFBD5CB188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20" creationId="{D52BC0C0-DF96-8878-75BB-E579F23697BE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22" creationId="{1591B85F-2E86-61D1-9A89-192F495DF8EB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24" creationId="{7797690C-5A97-26C6-AA61-D6747C4BFD94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26" creationId="{B486AA8B-489E-CF3B-15CC-15BFCE3CD3AA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28" creationId="{D4CBFE79-DF33-4FD6-2908-2635AA2DCA40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30" creationId="{459806FD-803E-A760-96B0-2AB985B62F14}"/>
          </ac:picMkLst>
        </pc:picChg>
        <pc:picChg chg="add del mod">
          <ac:chgData name="윤정 조" userId="6a53cac6c0691efd" providerId="LiveId" clId="{67622FF2-6F80-4634-8D83-C72778FBE3A3}" dt="2023-08-22T08:22:34.722" v="2135" actId="478"/>
          <ac:picMkLst>
            <pc:docMk/>
            <pc:sldMk cId="3255364397" sldId="284"/>
            <ac:picMk id="32" creationId="{1917A903-129C-B8F0-4C6C-AE4FFD84CC61}"/>
          </ac:picMkLst>
        </pc:picChg>
        <pc:picChg chg="add mod">
          <ac:chgData name="윤정 조" userId="6a53cac6c0691efd" providerId="LiveId" clId="{67622FF2-6F80-4634-8D83-C72778FBE3A3}" dt="2023-08-22T08:43:50.405" v="2398" actId="1076"/>
          <ac:picMkLst>
            <pc:docMk/>
            <pc:sldMk cId="3255364397" sldId="284"/>
            <ac:picMk id="35" creationId="{1AF044ED-5F95-55AC-1217-A4EFD2F5FE6C}"/>
          </ac:picMkLst>
        </pc:picChg>
        <pc:cxnChg chg="add mod">
          <ac:chgData name="윤정 조" userId="6a53cac6c0691efd" providerId="LiveId" clId="{67622FF2-6F80-4634-8D83-C72778FBE3A3}" dt="2023-08-22T08:46:31.062" v="2427" actId="164"/>
          <ac:cxnSpMkLst>
            <pc:docMk/>
            <pc:sldMk cId="3255364397" sldId="284"/>
            <ac:cxnSpMk id="49" creationId="{1D1F39D4-4FCE-2FC4-9642-4CFA6CE5E395}"/>
          </ac:cxnSpMkLst>
        </pc:cxnChg>
        <pc:cxnChg chg="add del mod">
          <ac:chgData name="윤정 조" userId="6a53cac6c0691efd" providerId="LiveId" clId="{67622FF2-6F80-4634-8D83-C72778FBE3A3}" dt="2023-08-22T08:46:04.565" v="2423" actId="478"/>
          <ac:cxnSpMkLst>
            <pc:docMk/>
            <pc:sldMk cId="3255364397" sldId="284"/>
            <ac:cxnSpMk id="51" creationId="{B19BFF72-F1DB-3071-3291-D1809989636A}"/>
          </ac:cxnSpMkLst>
        </pc:cxnChg>
        <pc:cxnChg chg="add mod">
          <ac:chgData name="윤정 조" userId="6a53cac6c0691efd" providerId="LiveId" clId="{67622FF2-6F80-4634-8D83-C72778FBE3A3}" dt="2023-08-22T08:46:31.062" v="2427" actId="164"/>
          <ac:cxnSpMkLst>
            <pc:docMk/>
            <pc:sldMk cId="3255364397" sldId="284"/>
            <ac:cxnSpMk id="54" creationId="{743B9940-B6B0-2774-C305-C556BF069C0E}"/>
          </ac:cxnSpMkLst>
        </pc:cxnChg>
        <pc:cxnChg chg="add mod">
          <ac:chgData name="윤정 조" userId="6a53cac6c0691efd" providerId="LiveId" clId="{67622FF2-6F80-4634-8D83-C72778FBE3A3}" dt="2023-08-22T08:46:31.062" v="2427" actId="164"/>
          <ac:cxnSpMkLst>
            <pc:docMk/>
            <pc:sldMk cId="3255364397" sldId="284"/>
            <ac:cxnSpMk id="56" creationId="{40789D88-7319-D42C-3EFB-188DB741A986}"/>
          </ac:cxnSpMkLst>
        </pc:cxnChg>
        <pc:cxnChg chg="add mod">
          <ac:chgData name="윤정 조" userId="6a53cac6c0691efd" providerId="LiveId" clId="{67622FF2-6F80-4634-8D83-C72778FBE3A3}" dt="2023-08-22T08:46:31.062" v="2427" actId="164"/>
          <ac:cxnSpMkLst>
            <pc:docMk/>
            <pc:sldMk cId="3255364397" sldId="284"/>
            <ac:cxnSpMk id="57" creationId="{ADE75057-304B-9DB3-3190-BE3A3C479F5D}"/>
          </ac:cxnSpMkLst>
        </pc:cxnChg>
        <pc:cxnChg chg="add mod">
          <ac:chgData name="윤정 조" userId="6a53cac6c0691efd" providerId="LiveId" clId="{67622FF2-6F80-4634-8D83-C72778FBE3A3}" dt="2023-08-22T08:46:31.062" v="2427" actId="164"/>
          <ac:cxnSpMkLst>
            <pc:docMk/>
            <pc:sldMk cId="3255364397" sldId="284"/>
            <ac:cxnSpMk id="58" creationId="{C72F7C59-9FF6-0CC5-908B-029BD215F18B}"/>
          </ac:cxnSpMkLst>
        </pc:cxnChg>
        <pc:cxnChg chg="add mod">
          <ac:chgData name="윤정 조" userId="6a53cac6c0691efd" providerId="LiveId" clId="{67622FF2-6F80-4634-8D83-C72778FBE3A3}" dt="2023-08-22T08:46:31.062" v="2427" actId="164"/>
          <ac:cxnSpMkLst>
            <pc:docMk/>
            <pc:sldMk cId="3255364397" sldId="284"/>
            <ac:cxnSpMk id="59" creationId="{27F4DE64-C204-A9C8-565B-B95552D5A8A5}"/>
          </ac:cxnSpMkLst>
        </pc:cxnChg>
      </pc:sldChg>
      <pc:sldChg chg="addSp delSp modSp new mod modTransition">
        <pc:chgData name="윤정 조" userId="6a53cac6c0691efd" providerId="LiveId" clId="{67622FF2-6F80-4634-8D83-C72778FBE3A3}" dt="2023-08-22T16:49:25.578" v="5288" actId="27803"/>
        <pc:sldMkLst>
          <pc:docMk/>
          <pc:sldMk cId="2852484144" sldId="286"/>
        </pc:sldMkLst>
        <pc:spChg chg="mod">
          <ac:chgData name="윤정 조" userId="6a53cac6c0691efd" providerId="LiveId" clId="{67622FF2-6F80-4634-8D83-C72778FBE3A3}" dt="2023-08-22T15:45:59.339" v="3519" actId="1076"/>
          <ac:spMkLst>
            <pc:docMk/>
            <pc:sldMk cId="2852484144" sldId="286"/>
            <ac:spMk id="2" creationId="{C05DB454-8A0C-2687-723E-63CF0673CF46}"/>
          </ac:spMkLst>
        </pc:spChg>
        <pc:spChg chg="add mod topLvl">
          <ac:chgData name="윤정 조" userId="6a53cac6c0691efd" providerId="LiveId" clId="{67622FF2-6F80-4634-8D83-C72778FBE3A3}" dt="2023-08-22T15:45:56.194" v="3518" actId="1038"/>
          <ac:spMkLst>
            <pc:docMk/>
            <pc:sldMk cId="2852484144" sldId="286"/>
            <ac:spMk id="3" creationId="{5B58F843-B3CA-C0EE-4FB5-41376458FAB3}"/>
          </ac:spMkLst>
        </pc:spChg>
        <pc:spChg chg="del">
          <ac:chgData name="윤정 조" userId="6a53cac6c0691efd" providerId="LiveId" clId="{67622FF2-6F80-4634-8D83-C72778FBE3A3}" dt="2023-08-22T15:10:44.909" v="2799"/>
          <ac:spMkLst>
            <pc:docMk/>
            <pc:sldMk cId="2852484144" sldId="286"/>
            <ac:spMk id="3" creationId="{FA7464CA-D5B7-D58F-53AB-9F3E0A78D1E9}"/>
          </ac:spMkLst>
        </pc:spChg>
        <pc:spChg chg="add del mod">
          <ac:chgData name="윤정 조" userId="6a53cac6c0691efd" providerId="LiveId" clId="{67622FF2-6F80-4634-8D83-C72778FBE3A3}" dt="2023-08-22T16:02:37.424" v="4004" actId="478"/>
          <ac:spMkLst>
            <pc:docMk/>
            <pc:sldMk cId="2852484144" sldId="286"/>
            <ac:spMk id="5" creationId="{4DF0E0D4-95B6-0B6F-23E6-B44B9E513F07}"/>
          </ac:spMkLst>
        </pc:spChg>
        <pc:spChg chg="mod">
          <ac:chgData name="윤정 조" userId="6a53cac6c0691efd" providerId="LiveId" clId="{67622FF2-6F80-4634-8D83-C72778FBE3A3}" dt="2023-08-22T16:49:25.578" v="5288" actId="27803"/>
          <ac:spMkLst>
            <pc:docMk/>
            <pc:sldMk cId="2852484144" sldId="286"/>
            <ac:spMk id="7" creationId="{3E7DC3AD-81F9-A5F3-5CCC-6972AD708B46}"/>
          </ac:spMkLst>
        </pc:spChg>
        <pc:spChg chg="mod">
          <ac:chgData name="윤정 조" userId="6a53cac6c0691efd" providerId="LiveId" clId="{67622FF2-6F80-4634-8D83-C72778FBE3A3}" dt="2023-08-22T16:49:25.578" v="5288" actId="27803"/>
          <ac:spMkLst>
            <pc:docMk/>
            <pc:sldMk cId="2852484144" sldId="286"/>
            <ac:spMk id="8" creationId="{4D2D35F3-C42C-25B5-B4DA-C139FB8830BA}"/>
          </ac:spMkLst>
        </pc:spChg>
        <pc:spChg chg="add mod">
          <ac:chgData name="윤정 조" userId="6a53cac6c0691efd" providerId="LiveId" clId="{67622FF2-6F80-4634-8D83-C72778FBE3A3}" dt="2023-08-22T15:45:56.194" v="3518" actId="1038"/>
          <ac:spMkLst>
            <pc:docMk/>
            <pc:sldMk cId="2852484144" sldId="286"/>
            <ac:spMk id="10" creationId="{0C15991A-715F-EB5F-4C20-32A1B93CFB6F}"/>
          </ac:spMkLst>
        </pc:spChg>
        <pc:spChg chg="mod">
          <ac:chgData name="윤정 조" userId="6a53cac6c0691efd" providerId="LiveId" clId="{67622FF2-6F80-4634-8D83-C72778FBE3A3}" dt="2023-08-22T16:49:25.578" v="5288" actId="27803"/>
          <ac:spMkLst>
            <pc:docMk/>
            <pc:sldMk cId="2852484144" sldId="286"/>
            <ac:spMk id="11" creationId="{049A2A4F-BC9C-CAB8-D67F-D6108AB89728}"/>
          </ac:spMkLst>
        </pc:spChg>
        <pc:spChg chg="mod">
          <ac:chgData name="윤정 조" userId="6a53cac6c0691efd" providerId="LiveId" clId="{67622FF2-6F80-4634-8D83-C72778FBE3A3}" dt="2023-08-22T16:49:25.578" v="5288" actId="27803"/>
          <ac:spMkLst>
            <pc:docMk/>
            <pc:sldMk cId="2852484144" sldId="286"/>
            <ac:spMk id="12" creationId="{D240FF17-4A93-5AA6-3FD7-DF4217BA7741}"/>
          </ac:spMkLst>
        </pc:spChg>
        <pc:spChg chg="mod">
          <ac:chgData name="윤정 조" userId="6a53cac6c0691efd" providerId="LiveId" clId="{67622FF2-6F80-4634-8D83-C72778FBE3A3}" dt="2023-08-22T16:49:25.578" v="5288" actId="27803"/>
          <ac:spMkLst>
            <pc:docMk/>
            <pc:sldMk cId="2852484144" sldId="286"/>
            <ac:spMk id="13" creationId="{366C7816-F4CE-00C2-F59D-F47D17694024}"/>
          </ac:spMkLst>
        </pc:spChg>
        <pc:spChg chg="mod">
          <ac:chgData name="윤정 조" userId="6a53cac6c0691efd" providerId="LiveId" clId="{67622FF2-6F80-4634-8D83-C72778FBE3A3}" dt="2023-08-22T16:49:25.578" v="5288" actId="27803"/>
          <ac:spMkLst>
            <pc:docMk/>
            <pc:sldMk cId="2852484144" sldId="286"/>
            <ac:spMk id="14" creationId="{19F849D8-3E1E-AC28-2003-28B719146664}"/>
          </ac:spMkLst>
        </pc:spChg>
        <pc:spChg chg="add mod ord">
          <ac:chgData name="윤정 조" userId="6a53cac6c0691efd" providerId="LiveId" clId="{67622FF2-6F80-4634-8D83-C72778FBE3A3}" dt="2023-08-22T15:45:56.194" v="3518" actId="1038"/>
          <ac:spMkLst>
            <pc:docMk/>
            <pc:sldMk cId="2852484144" sldId="286"/>
            <ac:spMk id="16" creationId="{E2E8911A-FEFB-0E5A-10A8-F3F25D9A4B8E}"/>
          </ac:spMkLst>
        </pc:spChg>
        <pc:spChg chg="add del mod ord">
          <ac:chgData name="윤정 조" userId="6a53cac6c0691efd" providerId="LiveId" clId="{67622FF2-6F80-4634-8D83-C72778FBE3A3}" dt="2023-08-22T15:30:58.714" v="3100" actId="478"/>
          <ac:spMkLst>
            <pc:docMk/>
            <pc:sldMk cId="2852484144" sldId="286"/>
            <ac:spMk id="17" creationId="{B89CB885-98E2-4862-6A0B-E50AE9665F67}"/>
          </ac:spMkLst>
        </pc:spChg>
        <pc:spChg chg="add del mod">
          <ac:chgData name="윤정 조" userId="6a53cac6c0691efd" providerId="LiveId" clId="{67622FF2-6F80-4634-8D83-C72778FBE3A3}" dt="2023-08-22T15:43:04.326" v="3307" actId="478"/>
          <ac:spMkLst>
            <pc:docMk/>
            <pc:sldMk cId="2852484144" sldId="286"/>
            <ac:spMk id="18" creationId="{8943B2D5-E033-B95B-20E1-D8F2C506AC48}"/>
          </ac:spMkLst>
        </pc:spChg>
        <pc:spChg chg="add mod">
          <ac:chgData name="윤정 조" userId="6a53cac6c0691efd" providerId="LiveId" clId="{67622FF2-6F80-4634-8D83-C72778FBE3A3}" dt="2023-08-22T15:45:56.194" v="3518" actId="1038"/>
          <ac:spMkLst>
            <pc:docMk/>
            <pc:sldMk cId="2852484144" sldId="286"/>
            <ac:spMk id="19" creationId="{674578CD-72FE-4D15-1059-3C759734D06E}"/>
          </ac:spMkLst>
        </pc:spChg>
        <pc:spChg chg="add mod">
          <ac:chgData name="윤정 조" userId="6a53cac6c0691efd" providerId="LiveId" clId="{67622FF2-6F80-4634-8D83-C72778FBE3A3}" dt="2023-08-22T15:45:56.194" v="3518" actId="1038"/>
          <ac:spMkLst>
            <pc:docMk/>
            <pc:sldMk cId="2852484144" sldId="286"/>
            <ac:spMk id="20" creationId="{C7C07DC8-CF2F-8958-25E7-D2B8641331EE}"/>
          </ac:spMkLst>
        </pc:spChg>
        <pc:spChg chg="add mod">
          <ac:chgData name="윤정 조" userId="6a53cac6c0691efd" providerId="LiveId" clId="{67622FF2-6F80-4634-8D83-C72778FBE3A3}" dt="2023-08-22T15:46:01.655" v="3520" actId="1076"/>
          <ac:spMkLst>
            <pc:docMk/>
            <pc:sldMk cId="2852484144" sldId="286"/>
            <ac:spMk id="22" creationId="{04C4DD4C-02DF-69FA-A350-1D9676D01F83}"/>
          </ac:spMkLst>
        </pc:spChg>
        <pc:spChg chg="add mod">
          <ac:chgData name="윤정 조" userId="6a53cac6c0691efd" providerId="LiveId" clId="{67622FF2-6F80-4634-8D83-C72778FBE3A3}" dt="2023-08-22T15:45:56.194" v="3518" actId="1038"/>
          <ac:spMkLst>
            <pc:docMk/>
            <pc:sldMk cId="2852484144" sldId="286"/>
            <ac:spMk id="23" creationId="{684109BD-3D92-D9F3-7F40-F43A8D91970D}"/>
          </ac:spMkLst>
        </pc:spChg>
        <pc:spChg chg="mod">
          <ac:chgData name="윤정 조" userId="6a53cac6c0691efd" providerId="LiveId" clId="{67622FF2-6F80-4634-8D83-C72778FBE3A3}" dt="2023-08-22T15:45:11.766" v="3387" actId="27803"/>
          <ac:spMkLst>
            <pc:docMk/>
            <pc:sldMk cId="2852484144" sldId="286"/>
            <ac:spMk id="25" creationId="{B3BC5F79-B0B7-2DC8-2861-A337942E98A4}"/>
          </ac:spMkLst>
        </pc:spChg>
        <pc:spChg chg="mod">
          <ac:chgData name="윤정 조" userId="6a53cac6c0691efd" providerId="LiveId" clId="{67622FF2-6F80-4634-8D83-C72778FBE3A3}" dt="2023-08-22T15:45:11.766" v="3387" actId="27803"/>
          <ac:spMkLst>
            <pc:docMk/>
            <pc:sldMk cId="2852484144" sldId="286"/>
            <ac:spMk id="26" creationId="{9A6A82E2-B9EF-E044-0AC7-105ECBABFA7A}"/>
          </ac:spMkLst>
        </pc:spChg>
        <pc:grpChg chg="add del mod">
          <ac:chgData name="윤정 조" userId="6a53cac6c0691efd" providerId="LiveId" clId="{67622FF2-6F80-4634-8D83-C72778FBE3A3}" dt="2023-08-22T15:19:07.556" v="2993" actId="165"/>
          <ac:grpSpMkLst>
            <pc:docMk/>
            <pc:sldMk cId="2852484144" sldId="286"/>
            <ac:grpSpMk id="6" creationId="{4C09774D-40A3-5F6B-1B96-8BF7EB47E83F}"/>
          </ac:grpSpMkLst>
        </pc:grpChg>
        <pc:grpChg chg="mod">
          <ac:chgData name="윤정 조" userId="6a53cac6c0691efd" providerId="LiveId" clId="{67622FF2-6F80-4634-8D83-C72778FBE3A3}" dt="2023-08-22T16:49:25.578" v="5288" actId="27803"/>
          <ac:grpSpMkLst>
            <pc:docMk/>
            <pc:sldMk cId="2852484144" sldId="286"/>
            <ac:grpSpMk id="6" creationId="{A0B30AE3-41FE-856F-251F-BDB96557BE7F}"/>
          </ac:grpSpMkLst>
        </pc:grpChg>
        <pc:grpChg chg="add del mod">
          <ac:chgData name="윤정 조" userId="6a53cac6c0691efd" providerId="LiveId" clId="{67622FF2-6F80-4634-8D83-C72778FBE3A3}" dt="2023-08-22T15:21:17.162" v="3020" actId="165"/>
          <ac:grpSpMkLst>
            <pc:docMk/>
            <pc:sldMk cId="2852484144" sldId="286"/>
            <ac:grpSpMk id="14" creationId="{B2A53994-181A-5374-7A01-9CC2E7B1C08D}"/>
          </ac:grpSpMkLst>
        </pc:grpChg>
        <pc:grpChg chg="mod">
          <ac:chgData name="윤정 조" userId="6a53cac6c0691efd" providerId="LiveId" clId="{67622FF2-6F80-4634-8D83-C72778FBE3A3}" dt="2023-08-22T15:45:56.194" v="3518" actId="1038"/>
          <ac:grpSpMkLst>
            <pc:docMk/>
            <pc:sldMk cId="2852484144" sldId="286"/>
            <ac:grpSpMk id="24" creationId="{2A7A6831-34CE-BD61-3E83-555C2F9E5CB5}"/>
          </ac:grpSpMkLst>
        </pc:grpChg>
        <pc:picChg chg="add mod">
          <ac:chgData name="윤정 조" userId="6a53cac6c0691efd" providerId="LiveId" clId="{67622FF2-6F80-4634-8D83-C72778FBE3A3}" dt="2023-08-22T15:45:40.665" v="3491" actId="1037"/>
          <ac:picMkLst>
            <pc:docMk/>
            <pc:sldMk cId="2852484144" sldId="286"/>
            <ac:picMk id="4" creationId="{8255FC9D-2C92-0B80-9262-E0E3F0B37481}"/>
          </ac:picMkLst>
        </pc:picChg>
        <pc:picChg chg="add mod modCrop">
          <ac:chgData name="윤정 조" userId="6a53cac6c0691efd" providerId="LiveId" clId="{67622FF2-6F80-4634-8D83-C72778FBE3A3}" dt="2023-08-22T16:48:36.891" v="5284" actId="29295"/>
          <ac:picMkLst>
            <pc:docMk/>
            <pc:sldMk cId="2852484144" sldId="286"/>
            <ac:picMk id="5" creationId="{A9E9E4E8-4E4A-F3CD-2B2F-10D93224B910}"/>
          </ac:picMkLst>
        </pc:picChg>
        <pc:picChg chg="add del mod ord topLvl">
          <ac:chgData name="윤정 조" userId="6a53cac6c0691efd" providerId="LiveId" clId="{67622FF2-6F80-4634-8D83-C72778FBE3A3}" dt="2023-08-22T15:45:11.766" v="3387" actId="27803"/>
          <ac:picMkLst>
            <pc:docMk/>
            <pc:sldMk cId="2852484144" sldId="286"/>
            <ac:picMk id="7" creationId="{DD45ABAC-DAE9-2F7C-5DF9-B28124A69AD8}"/>
          </ac:picMkLst>
        </pc:picChg>
        <pc:picChg chg="add mod">
          <ac:chgData name="윤정 조" userId="6a53cac6c0691efd" providerId="LiveId" clId="{67622FF2-6F80-4634-8D83-C72778FBE3A3}" dt="2023-08-22T15:12:44.143" v="2807" actId="571"/>
          <ac:picMkLst>
            <pc:docMk/>
            <pc:sldMk cId="2852484144" sldId="286"/>
            <ac:picMk id="8" creationId="{6860E467-4CF6-80DB-9C9F-C5EC3F93CF93}"/>
          </ac:picMkLst>
        </pc:picChg>
        <pc:picChg chg="add mod">
          <ac:chgData name="윤정 조" userId="6a53cac6c0691efd" providerId="LiveId" clId="{67622FF2-6F80-4634-8D83-C72778FBE3A3}" dt="2023-08-22T15:12:46.383" v="2809" actId="571"/>
          <ac:picMkLst>
            <pc:docMk/>
            <pc:sldMk cId="2852484144" sldId="286"/>
            <ac:picMk id="9" creationId="{16AB2FC3-3C60-8EE0-A359-C9F1CDFFE0A1}"/>
          </ac:picMkLst>
        </pc:picChg>
        <pc:picChg chg="add del mod">
          <ac:chgData name="윤정 조" userId="6a53cac6c0691efd" providerId="LiveId" clId="{67622FF2-6F80-4634-8D83-C72778FBE3A3}" dt="2023-08-22T16:49:25.578" v="5288" actId="27803"/>
          <ac:picMkLst>
            <pc:docMk/>
            <pc:sldMk cId="2852484144" sldId="286"/>
            <ac:picMk id="9" creationId="{7C160E85-AB00-BEA7-D5BB-E3185F09DF26}"/>
          </ac:picMkLst>
        </pc:picChg>
        <pc:picChg chg="add del mod">
          <ac:chgData name="윤정 조" userId="6a53cac6c0691efd" providerId="LiveId" clId="{67622FF2-6F80-4634-8D83-C72778FBE3A3}" dt="2023-08-22T15:31:10.051" v="3102" actId="478"/>
          <ac:picMkLst>
            <pc:docMk/>
            <pc:sldMk cId="2852484144" sldId="286"/>
            <ac:picMk id="12" creationId="{D2DD5B08-9AD1-AE36-F3A3-415471FFBDBA}"/>
          </ac:picMkLst>
        </pc:picChg>
        <pc:picChg chg="add del mod">
          <ac:chgData name="윤정 조" userId="6a53cac6c0691efd" providerId="LiveId" clId="{67622FF2-6F80-4634-8D83-C72778FBE3A3}" dt="2023-08-22T15:30:58.452" v="3099" actId="478"/>
          <ac:picMkLst>
            <pc:docMk/>
            <pc:sldMk cId="2852484144" sldId="286"/>
            <ac:picMk id="13" creationId="{EA072141-3B82-D814-731F-D0E2A11F7A8F}"/>
          </ac:picMkLst>
        </pc:picChg>
        <pc:picChg chg="add mod">
          <ac:chgData name="윤정 조" userId="6a53cac6c0691efd" providerId="LiveId" clId="{67622FF2-6F80-4634-8D83-C72778FBE3A3}" dt="2023-08-22T15:45:56.194" v="3518" actId="1038"/>
          <ac:picMkLst>
            <pc:docMk/>
            <pc:sldMk cId="2852484144" sldId="286"/>
            <ac:picMk id="15" creationId="{C96C3519-A8DA-901E-0823-D613297E8218}"/>
          </ac:picMkLst>
        </pc:picChg>
        <pc:picChg chg="add mod">
          <ac:chgData name="윤정 조" userId="6a53cac6c0691efd" providerId="LiveId" clId="{67622FF2-6F80-4634-8D83-C72778FBE3A3}" dt="2023-08-22T16:02:53.040" v="4007" actId="1076"/>
          <ac:picMkLst>
            <pc:docMk/>
            <pc:sldMk cId="2852484144" sldId="286"/>
            <ac:picMk id="27" creationId="{8D755970-657F-BE54-027B-6AF955F1E066}"/>
          </ac:picMkLst>
        </pc:picChg>
      </pc:sldChg>
      <pc:sldChg chg="addSp delSp modSp new del mod">
        <pc:chgData name="윤정 조" userId="6a53cac6c0691efd" providerId="LiveId" clId="{67622FF2-6F80-4634-8D83-C72778FBE3A3}" dt="2023-08-22T16:09:53.374" v="4073" actId="47"/>
        <pc:sldMkLst>
          <pc:docMk/>
          <pc:sldMk cId="3694674693" sldId="287"/>
        </pc:sldMkLst>
        <pc:spChg chg="del">
          <ac:chgData name="윤정 조" userId="6a53cac6c0691efd" providerId="LiveId" clId="{67622FF2-6F80-4634-8D83-C72778FBE3A3}" dt="2023-08-22T16:09:03.360" v="4057" actId="478"/>
          <ac:spMkLst>
            <pc:docMk/>
            <pc:sldMk cId="3694674693" sldId="287"/>
            <ac:spMk id="2" creationId="{7061F282-3783-E826-858F-AB55C2093B87}"/>
          </ac:spMkLst>
        </pc:spChg>
        <pc:spChg chg="del">
          <ac:chgData name="윤정 조" userId="6a53cac6c0691efd" providerId="LiveId" clId="{67622FF2-6F80-4634-8D83-C72778FBE3A3}" dt="2023-08-22T16:09:04.705" v="4058" actId="478"/>
          <ac:spMkLst>
            <pc:docMk/>
            <pc:sldMk cId="3694674693" sldId="287"/>
            <ac:spMk id="3" creationId="{3734295F-D5D0-45A5-E6B6-702B0D53A738}"/>
          </ac:spMkLst>
        </pc:spChg>
        <pc:spChg chg="add mod">
          <ac:chgData name="윤정 조" userId="6a53cac6c0691efd" providerId="LiveId" clId="{67622FF2-6F80-4634-8D83-C72778FBE3A3}" dt="2023-08-22T16:09:16.636" v="4062" actId="164"/>
          <ac:spMkLst>
            <pc:docMk/>
            <pc:sldMk cId="3694674693" sldId="287"/>
            <ac:spMk id="10" creationId="{3BD6D3AE-A5C5-BF3F-DA9D-F03F80029D67}"/>
          </ac:spMkLst>
        </pc:spChg>
        <pc:spChg chg="add mod">
          <ac:chgData name="윤정 조" userId="6a53cac6c0691efd" providerId="LiveId" clId="{67622FF2-6F80-4634-8D83-C72778FBE3A3}" dt="2023-08-22T16:09:16.636" v="4062" actId="164"/>
          <ac:spMkLst>
            <pc:docMk/>
            <pc:sldMk cId="3694674693" sldId="287"/>
            <ac:spMk id="11" creationId="{5946B6A8-A31B-4F83-F383-F5B0040CDB4B}"/>
          </ac:spMkLst>
        </pc:spChg>
        <pc:spChg chg="add mod">
          <ac:chgData name="윤정 조" userId="6a53cac6c0691efd" providerId="LiveId" clId="{67622FF2-6F80-4634-8D83-C72778FBE3A3}" dt="2023-08-22T16:09:16.636" v="4062" actId="164"/>
          <ac:spMkLst>
            <pc:docMk/>
            <pc:sldMk cId="3694674693" sldId="287"/>
            <ac:spMk id="12" creationId="{18D7C6C8-0DA7-DD9A-712B-D2F0D8304A99}"/>
          </ac:spMkLst>
        </pc:spChg>
        <pc:spChg chg="add mod">
          <ac:chgData name="윤정 조" userId="6a53cac6c0691efd" providerId="LiveId" clId="{67622FF2-6F80-4634-8D83-C72778FBE3A3}" dt="2023-08-22T16:09:16.636" v="4062" actId="164"/>
          <ac:spMkLst>
            <pc:docMk/>
            <pc:sldMk cId="3694674693" sldId="287"/>
            <ac:spMk id="13" creationId="{6DD2F495-1A2F-999A-361B-541E1F97D95E}"/>
          </ac:spMkLst>
        </pc:spChg>
        <pc:spChg chg="add mod">
          <ac:chgData name="윤정 조" userId="6a53cac6c0691efd" providerId="LiveId" clId="{67622FF2-6F80-4634-8D83-C72778FBE3A3}" dt="2023-08-22T16:09:16.636" v="4062" actId="164"/>
          <ac:spMkLst>
            <pc:docMk/>
            <pc:sldMk cId="3694674693" sldId="287"/>
            <ac:spMk id="14" creationId="{C500DE02-B20A-A6C8-D542-DE6AC153AB35}"/>
          </ac:spMkLst>
        </pc:spChg>
        <pc:grpChg chg="add mod">
          <ac:chgData name="윤정 조" userId="6a53cac6c0691efd" providerId="LiveId" clId="{67622FF2-6F80-4634-8D83-C72778FBE3A3}" dt="2023-08-22T16:09:16.636" v="4062" actId="164"/>
          <ac:grpSpMkLst>
            <pc:docMk/>
            <pc:sldMk cId="3694674693" sldId="287"/>
            <ac:grpSpMk id="15" creationId="{CC6C8BF7-C365-7F4B-1729-28C352F3B98A}"/>
          </ac:grpSpMkLst>
        </pc:grpChg>
        <pc:grpChg chg="add del mod">
          <ac:chgData name="윤정 조" userId="6a53cac6c0691efd" providerId="LiveId" clId="{67622FF2-6F80-4634-8D83-C72778FBE3A3}" dt="2023-08-22T16:09:51.659" v="4072" actId="478"/>
          <ac:grpSpMkLst>
            <pc:docMk/>
            <pc:sldMk cId="3694674693" sldId="287"/>
            <ac:grpSpMk id="22" creationId="{91CAC8A0-57CB-2708-3D41-BDE72BA6A52B}"/>
          </ac:grpSpMkLst>
        </pc:grpChg>
        <pc:picChg chg="add mod">
          <ac:chgData name="윤정 조" userId="6a53cac6c0691efd" providerId="LiveId" clId="{67622FF2-6F80-4634-8D83-C72778FBE3A3}" dt="2023-08-22T16:09:16.636" v="4062" actId="164"/>
          <ac:picMkLst>
            <pc:docMk/>
            <pc:sldMk cId="3694674693" sldId="287"/>
            <ac:picMk id="4" creationId="{4CE08746-6F8A-4217-EA6F-B5995B0399C3}"/>
          </ac:picMkLst>
        </pc:picChg>
        <pc:picChg chg="add mod">
          <ac:chgData name="윤정 조" userId="6a53cac6c0691efd" providerId="LiveId" clId="{67622FF2-6F80-4634-8D83-C72778FBE3A3}" dt="2023-08-22T16:09:16.636" v="4062" actId="164"/>
          <ac:picMkLst>
            <pc:docMk/>
            <pc:sldMk cId="3694674693" sldId="287"/>
            <ac:picMk id="5" creationId="{DDE8AFBA-D130-A9D3-A993-B28AFDD90335}"/>
          </ac:picMkLst>
        </pc:picChg>
        <pc:picChg chg="add mod">
          <ac:chgData name="윤정 조" userId="6a53cac6c0691efd" providerId="LiveId" clId="{67622FF2-6F80-4634-8D83-C72778FBE3A3}" dt="2023-08-22T16:09:16.636" v="4062" actId="164"/>
          <ac:picMkLst>
            <pc:docMk/>
            <pc:sldMk cId="3694674693" sldId="287"/>
            <ac:picMk id="6" creationId="{E19CB609-9089-C035-1651-985036E089EE}"/>
          </ac:picMkLst>
        </pc:picChg>
        <pc:picChg chg="add mod">
          <ac:chgData name="윤정 조" userId="6a53cac6c0691efd" providerId="LiveId" clId="{67622FF2-6F80-4634-8D83-C72778FBE3A3}" dt="2023-08-22T16:09:16.636" v="4062" actId="164"/>
          <ac:picMkLst>
            <pc:docMk/>
            <pc:sldMk cId="3694674693" sldId="287"/>
            <ac:picMk id="7" creationId="{6B0C16DE-577D-95C7-6C95-68F8F6B08A4F}"/>
          </ac:picMkLst>
        </pc:picChg>
        <pc:picChg chg="add mod">
          <ac:chgData name="윤정 조" userId="6a53cac6c0691efd" providerId="LiveId" clId="{67622FF2-6F80-4634-8D83-C72778FBE3A3}" dt="2023-08-22T16:09:16.636" v="4062" actId="164"/>
          <ac:picMkLst>
            <pc:docMk/>
            <pc:sldMk cId="3694674693" sldId="287"/>
            <ac:picMk id="8" creationId="{9619082A-B1AC-3A4A-D807-1BBFBD5CB188}"/>
          </ac:picMkLst>
        </pc:picChg>
        <pc:picChg chg="add mod">
          <ac:chgData name="윤정 조" userId="6a53cac6c0691efd" providerId="LiveId" clId="{67622FF2-6F80-4634-8D83-C72778FBE3A3}" dt="2023-08-22T16:09:16.636" v="4062" actId="164"/>
          <ac:picMkLst>
            <pc:docMk/>
            <pc:sldMk cId="3694674693" sldId="287"/>
            <ac:picMk id="9" creationId="{1AF044ED-5F95-55AC-1217-A4EFD2F5FE6C}"/>
          </ac:picMkLst>
        </pc:picChg>
        <pc:cxnChg chg="add mod">
          <ac:chgData name="윤정 조" userId="6a53cac6c0691efd" providerId="LiveId" clId="{67622FF2-6F80-4634-8D83-C72778FBE3A3}" dt="2023-08-22T16:09:05.692" v="4059"/>
          <ac:cxnSpMkLst>
            <pc:docMk/>
            <pc:sldMk cId="3694674693" sldId="287"/>
            <ac:cxnSpMk id="16" creationId="{1D1F39D4-4FCE-2FC4-9642-4CFA6CE5E395}"/>
          </ac:cxnSpMkLst>
        </pc:cxnChg>
        <pc:cxnChg chg="add mod">
          <ac:chgData name="윤정 조" userId="6a53cac6c0691efd" providerId="LiveId" clId="{67622FF2-6F80-4634-8D83-C72778FBE3A3}" dt="2023-08-22T16:09:05.692" v="4059"/>
          <ac:cxnSpMkLst>
            <pc:docMk/>
            <pc:sldMk cId="3694674693" sldId="287"/>
            <ac:cxnSpMk id="17" creationId="{743B9940-B6B0-2774-C305-C556BF069C0E}"/>
          </ac:cxnSpMkLst>
        </pc:cxnChg>
        <pc:cxnChg chg="add mod">
          <ac:chgData name="윤정 조" userId="6a53cac6c0691efd" providerId="LiveId" clId="{67622FF2-6F80-4634-8D83-C72778FBE3A3}" dt="2023-08-22T16:09:05.692" v="4059"/>
          <ac:cxnSpMkLst>
            <pc:docMk/>
            <pc:sldMk cId="3694674693" sldId="287"/>
            <ac:cxnSpMk id="18" creationId="{40789D88-7319-D42C-3EFB-188DB741A986}"/>
          </ac:cxnSpMkLst>
        </pc:cxnChg>
        <pc:cxnChg chg="add mod">
          <ac:chgData name="윤정 조" userId="6a53cac6c0691efd" providerId="LiveId" clId="{67622FF2-6F80-4634-8D83-C72778FBE3A3}" dt="2023-08-22T16:09:05.692" v="4059"/>
          <ac:cxnSpMkLst>
            <pc:docMk/>
            <pc:sldMk cId="3694674693" sldId="287"/>
            <ac:cxnSpMk id="19" creationId="{ADE75057-304B-9DB3-3190-BE3A3C479F5D}"/>
          </ac:cxnSpMkLst>
        </pc:cxnChg>
        <pc:cxnChg chg="add mod">
          <ac:chgData name="윤정 조" userId="6a53cac6c0691efd" providerId="LiveId" clId="{67622FF2-6F80-4634-8D83-C72778FBE3A3}" dt="2023-08-22T16:09:05.692" v="4059"/>
          <ac:cxnSpMkLst>
            <pc:docMk/>
            <pc:sldMk cId="3694674693" sldId="287"/>
            <ac:cxnSpMk id="20" creationId="{C72F7C59-9FF6-0CC5-908B-029BD215F18B}"/>
          </ac:cxnSpMkLst>
        </pc:cxnChg>
        <pc:cxnChg chg="add mod">
          <ac:chgData name="윤정 조" userId="6a53cac6c0691efd" providerId="LiveId" clId="{67622FF2-6F80-4634-8D83-C72778FBE3A3}" dt="2023-08-22T16:09:05.692" v="4059"/>
          <ac:cxnSpMkLst>
            <pc:docMk/>
            <pc:sldMk cId="3694674693" sldId="287"/>
            <ac:cxnSpMk id="21" creationId="{27F4DE64-C204-A9C8-565B-B95552D5A8A5}"/>
          </ac:cxnSpMkLst>
        </pc:cxnChg>
      </pc:sldChg>
    </pc:docChg>
  </pc:docChgLst>
  <pc:docChgLst>
    <pc:chgData name="게스트 사용자" providerId="Windows Live" clId="Web-{450DD92C-FC3C-4FFE-9419-A862196ABF91}"/>
    <pc:docChg chg="addSld delSld modSld modSection">
      <pc:chgData name="게스트 사용자" userId="" providerId="Windows Live" clId="Web-{450DD92C-FC3C-4FFE-9419-A862196ABF91}" dt="2023-08-22T09:07:09.628" v="165"/>
      <pc:docMkLst>
        <pc:docMk/>
      </pc:docMkLst>
      <pc:sldChg chg="addSp delSp modSp">
        <pc:chgData name="게스트 사용자" userId="" providerId="Windows Live" clId="Web-{450DD92C-FC3C-4FFE-9419-A862196ABF91}" dt="2023-08-22T07:07:15.049" v="139" actId="20577"/>
        <pc:sldMkLst>
          <pc:docMk/>
          <pc:sldMk cId="989595952" sldId="260"/>
        </pc:sldMkLst>
        <pc:spChg chg="mod ord">
          <ac:chgData name="게스트 사용자" userId="" providerId="Windows Live" clId="Web-{450DD92C-FC3C-4FFE-9419-A862196ABF91}" dt="2023-08-22T07:06:49.923" v="118" actId="20577"/>
          <ac:spMkLst>
            <pc:docMk/>
            <pc:sldMk cId="989595952" sldId="260"/>
            <ac:spMk id="2" creationId="{2266AC25-C943-A3F0-6031-B084362B75B8}"/>
          </ac:spMkLst>
        </pc:spChg>
        <pc:spChg chg="mod ord">
          <ac:chgData name="게스트 사용자" userId="" providerId="Windows Live" clId="Web-{450DD92C-FC3C-4FFE-9419-A862196ABF91}" dt="2023-08-22T07:07:15.049" v="139" actId="20577"/>
          <ac:spMkLst>
            <pc:docMk/>
            <pc:sldMk cId="989595952" sldId="260"/>
            <ac:spMk id="9" creationId="{A15C526C-308A-6BD6-5688-F70D9EEE5EBD}"/>
          </ac:spMkLst>
        </pc:spChg>
        <pc:spChg chg="add del">
          <ac:chgData name="게스트 사용자" userId="" providerId="Windows Live" clId="Web-{450DD92C-FC3C-4FFE-9419-A862196ABF91}" dt="2023-08-22T06:47:22.742" v="62"/>
          <ac:spMkLst>
            <pc:docMk/>
            <pc:sldMk cId="989595952" sldId="260"/>
            <ac:spMk id="31" creationId="{AE3A741D-C19B-960A-5803-1C5887147820}"/>
          </ac:spMkLst>
        </pc:spChg>
        <pc:spChg chg="add del">
          <ac:chgData name="게스트 사용자" userId="" providerId="Windows Live" clId="Web-{450DD92C-FC3C-4FFE-9419-A862196ABF91}" dt="2023-08-22T06:47:22.742" v="62"/>
          <ac:spMkLst>
            <pc:docMk/>
            <pc:sldMk cId="989595952" sldId="260"/>
            <ac:spMk id="32" creationId="{9C3A50E9-9119-7BC3-083B-2D84CCC78E47}"/>
          </ac:spMkLst>
        </pc:spChg>
        <pc:spChg chg="add del">
          <ac:chgData name="게스트 사용자" userId="" providerId="Windows Live" clId="Web-{450DD92C-FC3C-4FFE-9419-A862196ABF91}" dt="2023-08-22T06:47:22.742" v="62"/>
          <ac:spMkLst>
            <pc:docMk/>
            <pc:sldMk cId="989595952" sldId="260"/>
            <ac:spMk id="33" creationId="{DC39DE25-0E4E-0AA7-0932-1D78C2372786}"/>
          </ac:spMkLst>
        </pc:spChg>
        <pc:spChg chg="add del">
          <ac:chgData name="게스트 사용자" userId="" providerId="Windows Live" clId="Web-{450DD92C-FC3C-4FFE-9419-A862196ABF91}" dt="2023-08-22T06:47:22.742" v="62"/>
          <ac:spMkLst>
            <pc:docMk/>
            <pc:sldMk cId="989595952" sldId="260"/>
            <ac:spMk id="34" creationId="{8D6EA299-0840-6DEA-E670-C49AEBC87E89}"/>
          </ac:spMkLst>
        </pc:spChg>
        <pc:spChg chg="add del">
          <ac:chgData name="게스트 사용자" userId="" providerId="Windows Live" clId="Web-{450DD92C-FC3C-4FFE-9419-A862196ABF91}" dt="2023-08-22T06:46:53.788" v="55"/>
          <ac:spMkLst>
            <pc:docMk/>
            <pc:sldMk cId="989595952" sldId="260"/>
            <ac:spMk id="39" creationId="{49B9E8A9-352D-4DCB-9485-C777000D4979}"/>
          </ac:spMkLst>
        </pc:spChg>
        <pc:spChg chg="add del">
          <ac:chgData name="게스트 사용자" userId="" providerId="Windows Live" clId="Web-{450DD92C-FC3C-4FFE-9419-A862196ABF91}" dt="2023-08-22T06:46:53.788" v="55"/>
          <ac:spMkLst>
            <pc:docMk/>
            <pc:sldMk cId="989595952" sldId="260"/>
            <ac:spMk id="41" creationId="{C2A9B0E5-C2C1-4B85-99A9-117A659D5FE0}"/>
          </ac:spMkLst>
        </pc:spChg>
        <pc:spChg chg="add del">
          <ac:chgData name="게스트 사용자" userId="" providerId="Windows Live" clId="Web-{450DD92C-FC3C-4FFE-9419-A862196ABF91}" dt="2023-08-22T06:46:53.788" v="55"/>
          <ac:spMkLst>
            <pc:docMk/>
            <pc:sldMk cId="989595952" sldId="260"/>
            <ac:spMk id="43" creationId="{3A8AEACA-9535-4BE8-A91B-8BE82BA54751}"/>
          </ac:spMkLst>
        </pc:spChg>
        <pc:spChg chg="add del">
          <ac:chgData name="게스트 사용자" userId="" providerId="Windows Live" clId="Web-{450DD92C-FC3C-4FFE-9419-A862196ABF91}" dt="2023-08-22T06:47:03.117" v="57"/>
          <ac:spMkLst>
            <pc:docMk/>
            <pc:sldMk cId="989595952" sldId="260"/>
            <ac:spMk id="45" creationId="{95B1FC96-0749-41C9-BAED-E089E77149FA}"/>
          </ac:spMkLst>
        </pc:spChg>
        <pc:spChg chg="add del">
          <ac:chgData name="게스트 사용자" userId="" providerId="Windows Live" clId="Web-{450DD92C-FC3C-4FFE-9419-A862196ABF91}" dt="2023-08-22T06:47:03.117" v="57"/>
          <ac:spMkLst>
            <pc:docMk/>
            <pc:sldMk cId="989595952" sldId="260"/>
            <ac:spMk id="46" creationId="{63C1A86C-B1A8-4AEC-B001-595C91716E77}"/>
          </ac:spMkLst>
        </pc:spChg>
        <pc:spChg chg="add del">
          <ac:chgData name="게스트 사용자" userId="" providerId="Windows Live" clId="Web-{450DD92C-FC3C-4FFE-9419-A862196ABF91}" dt="2023-08-22T06:47:13.695" v="59"/>
          <ac:spMkLst>
            <pc:docMk/>
            <pc:sldMk cId="989595952" sldId="260"/>
            <ac:spMk id="48" creationId="{03AF1C04-3FEF-41BD-BB84-2F263765BEBC}"/>
          </ac:spMkLst>
        </pc:spChg>
        <pc:spChg chg="add del">
          <ac:chgData name="게스트 사용자" userId="" providerId="Windows Live" clId="Web-{450DD92C-FC3C-4FFE-9419-A862196ABF91}" dt="2023-08-22T06:47:22.726" v="61"/>
          <ac:spMkLst>
            <pc:docMk/>
            <pc:sldMk cId="989595952" sldId="260"/>
            <ac:spMk id="63" creationId="{2172A0AC-3DCE-4672-BCAF-28FEF91F6020}"/>
          </ac:spMkLst>
        </pc:spChg>
        <pc:spChg chg="add del">
          <ac:chgData name="게스트 사용자" userId="" providerId="Windows Live" clId="Web-{450DD92C-FC3C-4FFE-9419-A862196ABF91}" dt="2023-08-22T06:47:22.726" v="61"/>
          <ac:spMkLst>
            <pc:docMk/>
            <pc:sldMk cId="989595952" sldId="260"/>
            <ac:spMk id="64" creationId="{AE6F1C77-EDC9-4C5F-8C1C-62DD46BDA3C3}"/>
          </ac:spMkLst>
        </pc:spChg>
        <pc:spChg chg="add del">
          <ac:chgData name="게스트 사용자" userId="" providerId="Windows Live" clId="Web-{450DD92C-FC3C-4FFE-9419-A862196ABF91}" dt="2023-08-22T07:05:50.703" v="95"/>
          <ac:spMkLst>
            <pc:docMk/>
            <pc:sldMk cId="989595952" sldId="260"/>
            <ac:spMk id="66" creationId="{AE3A741D-C19B-960A-5803-1C5887147820}"/>
          </ac:spMkLst>
        </pc:spChg>
        <pc:spChg chg="add del">
          <ac:chgData name="게스트 사용자" userId="" providerId="Windows Live" clId="Web-{450DD92C-FC3C-4FFE-9419-A862196ABF91}" dt="2023-08-22T07:05:50.703" v="95"/>
          <ac:spMkLst>
            <pc:docMk/>
            <pc:sldMk cId="989595952" sldId="260"/>
            <ac:spMk id="67" creationId="{9C3A50E9-9119-7BC3-083B-2D84CCC78E47}"/>
          </ac:spMkLst>
        </pc:spChg>
        <pc:spChg chg="add del">
          <ac:chgData name="게스트 사용자" userId="" providerId="Windows Live" clId="Web-{450DD92C-FC3C-4FFE-9419-A862196ABF91}" dt="2023-08-22T07:05:50.703" v="95"/>
          <ac:spMkLst>
            <pc:docMk/>
            <pc:sldMk cId="989595952" sldId="260"/>
            <ac:spMk id="68" creationId="{DC39DE25-0E4E-0AA7-0932-1D78C2372786}"/>
          </ac:spMkLst>
        </pc:spChg>
        <pc:spChg chg="add del">
          <ac:chgData name="게스트 사용자" userId="" providerId="Windows Live" clId="Web-{450DD92C-FC3C-4FFE-9419-A862196ABF91}" dt="2023-08-22T07:05:50.703" v="95"/>
          <ac:spMkLst>
            <pc:docMk/>
            <pc:sldMk cId="989595952" sldId="260"/>
            <ac:spMk id="69" creationId="{8D6EA299-0840-6DEA-E670-C49AEBC87E89}"/>
          </ac:spMkLst>
        </pc:spChg>
        <pc:spChg chg="add del">
          <ac:chgData name="게스트 사용자" userId="" providerId="Windows Live" clId="Web-{450DD92C-FC3C-4FFE-9419-A862196ABF91}" dt="2023-08-22T07:04:16.217" v="82"/>
          <ac:spMkLst>
            <pc:docMk/>
            <pc:sldMk cId="989595952" sldId="260"/>
            <ac:spMk id="74" creationId="{95B1FC96-0749-41C9-BAED-E089E77149FA}"/>
          </ac:spMkLst>
        </pc:spChg>
        <pc:spChg chg="add del">
          <ac:chgData name="게스트 사용자" userId="" providerId="Windows Live" clId="Web-{450DD92C-FC3C-4FFE-9419-A862196ABF91}" dt="2023-08-22T07:04:16.217" v="82"/>
          <ac:spMkLst>
            <pc:docMk/>
            <pc:sldMk cId="989595952" sldId="260"/>
            <ac:spMk id="76" creationId="{63C1A86C-B1A8-4AEC-B001-595C91716E77}"/>
          </ac:spMkLst>
        </pc:spChg>
        <pc:spChg chg="add del">
          <ac:chgData name="게스트 사용자" userId="" providerId="Windows Live" clId="Web-{450DD92C-FC3C-4FFE-9419-A862196ABF91}" dt="2023-08-22T07:04:39.796" v="84"/>
          <ac:spMkLst>
            <pc:docMk/>
            <pc:sldMk cId="989595952" sldId="260"/>
            <ac:spMk id="78" creationId="{6232B9A1-CC28-AC65-104D-DD87F515195E}"/>
          </ac:spMkLst>
        </pc:spChg>
        <pc:spChg chg="add del">
          <ac:chgData name="게스트 사용자" userId="" providerId="Windows Live" clId="Web-{450DD92C-FC3C-4FFE-9419-A862196ABF91}" dt="2023-08-22T07:04:39.796" v="84"/>
          <ac:spMkLst>
            <pc:docMk/>
            <pc:sldMk cId="989595952" sldId="260"/>
            <ac:spMk id="79" creationId="{BCF92F73-95F2-405A-B97D-D85BFA2A1A94}"/>
          </ac:spMkLst>
        </pc:spChg>
        <pc:spChg chg="add del">
          <ac:chgData name="게스트 사용자" userId="" providerId="Windows Live" clId="Web-{450DD92C-FC3C-4FFE-9419-A862196ABF91}" dt="2023-08-22T07:04:39.796" v="84"/>
          <ac:spMkLst>
            <pc:docMk/>
            <pc:sldMk cId="989595952" sldId="260"/>
            <ac:spMk id="80" creationId="{E18AC0D4-F32D-4067-9F63-E553F4AFFF0E}"/>
          </ac:spMkLst>
        </pc:spChg>
        <pc:spChg chg="add del">
          <ac:chgData name="게스트 사용자" userId="" providerId="Windows Live" clId="Web-{450DD92C-FC3C-4FFE-9419-A862196ABF91}" dt="2023-08-22T07:04:46.108" v="86"/>
          <ac:spMkLst>
            <pc:docMk/>
            <pc:sldMk cId="989595952" sldId="260"/>
            <ac:spMk id="82" creationId="{95B1FC96-0749-41C9-BAED-E089E77149FA}"/>
          </ac:spMkLst>
        </pc:spChg>
        <pc:spChg chg="add del">
          <ac:chgData name="게스트 사용자" userId="" providerId="Windows Live" clId="Web-{450DD92C-FC3C-4FFE-9419-A862196ABF91}" dt="2023-08-22T07:04:46.108" v="86"/>
          <ac:spMkLst>
            <pc:docMk/>
            <pc:sldMk cId="989595952" sldId="260"/>
            <ac:spMk id="83" creationId="{63C1A86C-B1A8-4AEC-B001-595C91716E77}"/>
          </ac:spMkLst>
        </pc:spChg>
        <pc:spChg chg="add del">
          <ac:chgData name="게스트 사용자" userId="" providerId="Windows Live" clId="Web-{450DD92C-FC3C-4FFE-9419-A862196ABF91}" dt="2023-08-22T07:05:01.874" v="88"/>
          <ac:spMkLst>
            <pc:docMk/>
            <pc:sldMk cId="989595952" sldId="260"/>
            <ac:spMk id="85" creationId="{BCF92F73-95F2-405A-B97D-D85BFA2A1A94}"/>
          </ac:spMkLst>
        </pc:spChg>
        <pc:spChg chg="add del">
          <ac:chgData name="게스트 사용자" userId="" providerId="Windows Live" clId="Web-{450DD92C-FC3C-4FFE-9419-A862196ABF91}" dt="2023-08-22T07:05:01.874" v="88"/>
          <ac:spMkLst>
            <pc:docMk/>
            <pc:sldMk cId="989595952" sldId="260"/>
            <ac:spMk id="86" creationId="{E18AC0D4-F32D-4067-9F63-E553F4AFFF0E}"/>
          </ac:spMkLst>
        </pc:spChg>
        <pc:spChg chg="add del">
          <ac:chgData name="게스트 사용자" userId="" providerId="Windows Live" clId="Web-{450DD92C-FC3C-4FFE-9419-A862196ABF91}" dt="2023-08-22T07:05:01.874" v="88"/>
          <ac:spMkLst>
            <pc:docMk/>
            <pc:sldMk cId="989595952" sldId="260"/>
            <ac:spMk id="87" creationId="{6232B9A1-CC28-AC65-104D-DD87F515195E}"/>
          </ac:spMkLst>
        </pc:spChg>
        <pc:spChg chg="add del">
          <ac:chgData name="게스트 사용자" userId="" providerId="Windows Live" clId="Web-{450DD92C-FC3C-4FFE-9419-A862196ABF91}" dt="2023-08-22T07:05:06.905" v="90"/>
          <ac:spMkLst>
            <pc:docMk/>
            <pc:sldMk cId="989595952" sldId="260"/>
            <ac:spMk id="89" creationId="{99F1FFA9-D672-408C-9220-ADEEC6ABDD09}"/>
          </ac:spMkLst>
        </pc:spChg>
        <pc:spChg chg="add del">
          <ac:chgData name="게스트 사용자" userId="" providerId="Windows Live" clId="Web-{450DD92C-FC3C-4FFE-9419-A862196ABF91}" dt="2023-08-22T07:05:24.593" v="92"/>
          <ac:spMkLst>
            <pc:docMk/>
            <pc:sldMk cId="989595952" sldId="260"/>
            <ac:spMk id="91" creationId="{E8A8EAB8-D2FF-444D-B34B-7D32F106AD0E}"/>
          </ac:spMkLst>
        </pc:spChg>
        <pc:spChg chg="add del">
          <ac:chgData name="게스트 사용자" userId="" providerId="Windows Live" clId="Web-{450DD92C-FC3C-4FFE-9419-A862196ABF91}" dt="2023-08-22T07:05:50.688" v="94"/>
          <ac:spMkLst>
            <pc:docMk/>
            <pc:sldMk cId="989595952" sldId="260"/>
            <ac:spMk id="96" creationId="{AC40FFA8-CDA2-4745-9D0A-854FC4DBE2F4}"/>
          </ac:spMkLst>
        </pc:spChg>
        <pc:spChg chg="add del">
          <ac:chgData name="게스트 사용자" userId="" providerId="Windows Live" clId="Web-{450DD92C-FC3C-4FFE-9419-A862196ABF91}" dt="2023-08-22T07:05:50.688" v="94"/>
          <ac:spMkLst>
            <pc:docMk/>
            <pc:sldMk cId="989595952" sldId="260"/>
            <ac:spMk id="97" creationId="{A031F918-6C2A-4C3F-8785-651FF6135CE8}"/>
          </ac:spMkLst>
        </pc:spChg>
        <pc:spChg chg="add">
          <ac:chgData name="게스트 사용자" userId="" providerId="Windows Live" clId="Web-{450DD92C-FC3C-4FFE-9419-A862196ABF91}" dt="2023-08-22T07:05:50.703" v="95"/>
          <ac:spMkLst>
            <pc:docMk/>
            <pc:sldMk cId="989595952" sldId="260"/>
            <ac:spMk id="99" creationId="{CEF6118E-44FB-4509-B4D9-129052E4C6EE}"/>
          </ac:spMkLst>
        </pc:spChg>
        <pc:grpChg chg="add del">
          <ac:chgData name="게스트 사용자" userId="" providerId="Windows Live" clId="Web-{450DD92C-FC3C-4FFE-9419-A862196ABF91}" dt="2023-08-22T06:47:13.695" v="59"/>
          <ac:grpSpMkLst>
            <pc:docMk/>
            <pc:sldMk cId="989595952" sldId="260"/>
            <ac:grpSpMk id="49" creationId="{E27AF472-EAE3-4572-AB69-B92BD10DBC6D}"/>
          </ac:grpSpMkLst>
        </pc:grpChg>
        <pc:grpChg chg="add del">
          <ac:chgData name="게스트 사용자" userId="" providerId="Windows Live" clId="Web-{450DD92C-FC3C-4FFE-9419-A862196ABF91}" dt="2023-08-22T06:47:13.695" v="59"/>
          <ac:grpSpMkLst>
            <pc:docMk/>
            <pc:sldMk cId="989595952" sldId="260"/>
            <ac:grpSpMk id="58" creationId="{B58FB4AD-41E6-47ED-BDA3-A923E30D3741}"/>
          </ac:grpSpMkLst>
        </pc:grpChg>
        <pc:grpChg chg="add del">
          <ac:chgData name="게스트 사용자" userId="" providerId="Windows Live" clId="Web-{450DD92C-FC3C-4FFE-9419-A862196ABF91}" dt="2023-08-22T06:47:13.695" v="59"/>
          <ac:grpSpMkLst>
            <pc:docMk/>
            <pc:sldMk cId="989595952" sldId="260"/>
            <ac:grpSpMk id="60" creationId="{74F4E70D-A4C9-44E3-A00A-F3AD121AC194}"/>
          </ac:grpSpMkLst>
        </pc:grpChg>
        <pc:picChg chg="mod ord">
          <ac:chgData name="게스트 사용자" userId="" providerId="Windows Live" clId="Web-{450DD92C-FC3C-4FFE-9419-A862196ABF91}" dt="2023-08-22T07:06:32.579" v="104" actId="14100"/>
          <ac:picMkLst>
            <pc:docMk/>
            <pc:sldMk cId="989595952" sldId="260"/>
            <ac:picMk id="4" creationId="{6BDFB863-D786-F119-A8D1-71435D01FD29}"/>
          </ac:picMkLst>
        </pc:picChg>
        <pc:picChg chg="mod ord">
          <ac:chgData name="게스트 사용자" userId="" providerId="Windows Live" clId="Web-{450DD92C-FC3C-4FFE-9419-A862196ABF91}" dt="2023-08-22T07:06:24.251" v="102" actId="1076"/>
          <ac:picMkLst>
            <pc:docMk/>
            <pc:sldMk cId="989595952" sldId="260"/>
            <ac:picMk id="5" creationId="{F7D29F20-A322-A8F5-BFBB-EDBAB1EC1316}"/>
          </ac:picMkLst>
        </pc:picChg>
        <pc:cxnChg chg="add del">
          <ac:chgData name="게스트 사용자" userId="" providerId="Windows Live" clId="Web-{450DD92C-FC3C-4FFE-9419-A862196ABF91}" dt="2023-08-22T07:05:24.593" v="92"/>
          <ac:cxnSpMkLst>
            <pc:docMk/>
            <pc:sldMk cId="989595952" sldId="260"/>
            <ac:cxnSpMk id="92" creationId="{EEA38897-7BA3-4408-8083-3235339C4A60}"/>
          </ac:cxnSpMkLst>
        </pc:cxnChg>
        <pc:cxnChg chg="add del">
          <ac:chgData name="게스트 사용자" userId="" providerId="Windows Live" clId="Web-{450DD92C-FC3C-4FFE-9419-A862196ABF91}" dt="2023-08-22T07:05:24.593" v="92"/>
          <ac:cxnSpMkLst>
            <pc:docMk/>
            <pc:sldMk cId="989595952" sldId="260"/>
            <ac:cxnSpMk id="93" creationId="{CA240C79-242E-4918-9F28-B101847D1CC6}"/>
          </ac:cxnSpMkLst>
        </pc:cxnChg>
        <pc:cxnChg chg="add del">
          <ac:chgData name="게스트 사용자" userId="" providerId="Windows Live" clId="Web-{450DD92C-FC3C-4FFE-9419-A862196ABF91}" dt="2023-08-22T07:05:24.593" v="92"/>
          <ac:cxnSpMkLst>
            <pc:docMk/>
            <pc:sldMk cId="989595952" sldId="260"/>
            <ac:cxnSpMk id="94" creationId="{F11AD06B-AB20-4097-8606-5DA00DBACE88}"/>
          </ac:cxnSpMkLst>
        </pc:cxnChg>
      </pc:sldChg>
      <pc:sldChg chg="addSp delSp modSp mod setBg">
        <pc:chgData name="게스트 사용자" userId="" providerId="Windows Live" clId="Web-{450DD92C-FC3C-4FFE-9419-A862196ABF91}" dt="2023-08-22T06:51:08.106" v="77" actId="1076"/>
        <pc:sldMkLst>
          <pc:docMk/>
          <pc:sldMk cId="2379782070" sldId="261"/>
        </pc:sldMkLst>
        <pc:spChg chg="mod">
          <ac:chgData name="게스트 사용자" userId="" providerId="Windows Live" clId="Web-{450DD92C-FC3C-4FFE-9419-A862196ABF91}" dt="2023-08-22T06:50:44.028" v="72"/>
          <ac:spMkLst>
            <pc:docMk/>
            <pc:sldMk cId="2379782070" sldId="261"/>
            <ac:spMk id="2" creationId="{FFDA5129-0BEF-789D-790C-9A5B811B2CA1}"/>
          </ac:spMkLst>
        </pc:spChg>
        <pc:spChg chg="add del mod">
          <ac:chgData name="게스트 사용자" userId="" providerId="Windows Live" clId="Web-{450DD92C-FC3C-4FFE-9419-A862196ABF91}" dt="2023-08-22T06:48:32.197" v="65"/>
          <ac:spMkLst>
            <pc:docMk/>
            <pc:sldMk cId="2379782070" sldId="261"/>
            <ac:spMk id="11" creationId="{F0FAE728-C5A9-4B0F-B89E-F4BED82505A6}"/>
          </ac:spMkLst>
        </pc:spChg>
        <pc:spChg chg="add del">
          <ac:chgData name="게스트 사용자" userId="" providerId="Windows Live" clId="Web-{450DD92C-FC3C-4FFE-9419-A862196ABF91}" dt="2023-08-22T06:48:32.197" v="64"/>
          <ac:spMkLst>
            <pc:docMk/>
            <pc:sldMk cId="2379782070" sldId="261"/>
            <ac:spMk id="20" creationId="{70155189-D96C-4527-B0EC-654B946BE615}"/>
          </ac:spMkLst>
        </pc:spChg>
        <pc:spChg chg="add del">
          <ac:chgData name="게스트 사용자" userId="" providerId="Windows Live" clId="Web-{450DD92C-FC3C-4FFE-9419-A862196ABF91}" dt="2023-08-22T06:50:44.028" v="72"/>
          <ac:spMkLst>
            <pc:docMk/>
            <pc:sldMk cId="2379782070" sldId="261"/>
            <ac:spMk id="25" creationId="{F0FAE728-C5A9-4B0F-B89E-F4BED82505A6}"/>
          </ac:spMkLst>
        </pc:spChg>
        <pc:spChg chg="add">
          <ac:chgData name="게스트 사용자" userId="" providerId="Windows Live" clId="Web-{450DD92C-FC3C-4FFE-9419-A862196ABF91}" dt="2023-08-22T06:50:44.028" v="72"/>
          <ac:spMkLst>
            <pc:docMk/>
            <pc:sldMk cId="2379782070" sldId="261"/>
            <ac:spMk id="30" creationId="{99ED5833-B85B-4103-8A3B-CAB0308E6C15}"/>
          </ac:spMkLst>
        </pc:spChg>
        <pc:grpChg chg="add del">
          <ac:chgData name="게스트 사용자" userId="" providerId="Windows Live" clId="Web-{450DD92C-FC3C-4FFE-9419-A862196ABF91}" dt="2023-08-22T06:48:32.197" v="65"/>
          <ac:grpSpMkLst>
            <pc:docMk/>
            <pc:sldMk cId="2379782070" sldId="261"/>
            <ac:grpSpMk id="13" creationId="{F938B951-7EFC-40A2-B198-E73D39DFB3FC}"/>
          </ac:grpSpMkLst>
        </pc:grpChg>
        <pc:grpChg chg="add del">
          <ac:chgData name="게스트 사용자" userId="" providerId="Windows Live" clId="Web-{450DD92C-FC3C-4FFE-9419-A862196ABF91}" dt="2023-08-22T06:50:44.028" v="72"/>
          <ac:grpSpMkLst>
            <pc:docMk/>
            <pc:sldMk cId="2379782070" sldId="261"/>
            <ac:grpSpMk id="22" creationId="{F938B951-7EFC-40A2-B198-E73D39DFB3FC}"/>
          </ac:grpSpMkLst>
        </pc:grpChg>
        <pc:picChg chg="add mod ord modCrop">
          <ac:chgData name="게스트 사용자" userId="" providerId="Windows Live" clId="Web-{450DD92C-FC3C-4FFE-9419-A862196ABF91}" dt="2023-08-22T06:50:59.856" v="76" actId="1076"/>
          <ac:picMkLst>
            <pc:docMk/>
            <pc:sldMk cId="2379782070" sldId="261"/>
            <ac:picMk id="3" creationId="{862DFD88-436B-E279-B90B-5267331B06C4}"/>
          </ac:picMkLst>
        </pc:picChg>
        <pc:picChg chg="mod ord">
          <ac:chgData name="게스트 사용자" userId="" providerId="Windows Live" clId="Web-{450DD92C-FC3C-4FFE-9419-A862196ABF91}" dt="2023-08-22T06:51:08.106" v="77" actId="1076"/>
          <ac:picMkLst>
            <pc:docMk/>
            <pc:sldMk cId="2379782070" sldId="261"/>
            <ac:picMk id="4" creationId="{41B4B57A-A61E-C302-6917-E2FD2E81E929}"/>
          </ac:picMkLst>
        </pc:picChg>
        <pc:picChg chg="del mod modCrop">
          <ac:chgData name="게스트 사용자" userId="" providerId="Windows Live" clId="Web-{450DD92C-FC3C-4FFE-9419-A862196ABF91}" dt="2023-08-22T06:25:23.761" v="17"/>
          <ac:picMkLst>
            <pc:docMk/>
            <pc:sldMk cId="2379782070" sldId="261"/>
            <ac:picMk id="5" creationId="{13BCC9F6-0D8E-CB52-62BD-B5DA9DB6C154}"/>
          </ac:picMkLst>
        </pc:picChg>
        <pc:picChg chg="add del mod ord modCrop">
          <ac:chgData name="게스트 사용자" userId="" providerId="Windows Live" clId="Web-{450DD92C-FC3C-4FFE-9419-A862196ABF91}" dt="2023-08-22T06:50:34.106" v="71"/>
          <ac:picMkLst>
            <pc:docMk/>
            <pc:sldMk cId="2379782070" sldId="261"/>
            <ac:picMk id="6" creationId="{5165BC99-37DC-598F-DA72-770638BD4444}"/>
          </ac:picMkLst>
        </pc:picChg>
        <pc:picChg chg="add del">
          <ac:chgData name="게스트 사용자" userId="" providerId="Windows Live" clId="Web-{450DD92C-FC3C-4FFE-9419-A862196ABF91}" dt="2023-08-22T06:50:22.480" v="67"/>
          <ac:picMkLst>
            <pc:docMk/>
            <pc:sldMk cId="2379782070" sldId="261"/>
            <ac:picMk id="7" creationId="{1579D346-9115-F517-6937-857B154C0F9D}"/>
          </ac:picMkLst>
        </pc:picChg>
      </pc:sldChg>
      <pc:sldChg chg="addSp delSp modSp add replId">
        <pc:chgData name="게스트 사용자" userId="" providerId="Windows Live" clId="Web-{450DD92C-FC3C-4FFE-9419-A862196ABF91}" dt="2023-08-22T08:43:04.662" v="163" actId="20577"/>
        <pc:sldMkLst>
          <pc:docMk/>
          <pc:sldMk cId="3767772574" sldId="272"/>
        </pc:sldMkLst>
        <pc:spChg chg="mod">
          <ac:chgData name="게스트 사용자" userId="" providerId="Windows Live" clId="Web-{450DD92C-FC3C-4FFE-9419-A862196ABF91}" dt="2023-08-22T06:55:59.238" v="80"/>
          <ac:spMkLst>
            <pc:docMk/>
            <pc:sldMk cId="3767772574" sldId="272"/>
            <ac:spMk id="2" creationId="{FFDA5129-0BEF-789D-790C-9A5B811B2CA1}"/>
          </ac:spMkLst>
        </pc:spChg>
        <pc:spChg chg="add del mod">
          <ac:chgData name="게스트 사용자" userId="" providerId="Windows Live" clId="Web-{450DD92C-FC3C-4FFE-9419-A862196ABF91}" dt="2023-08-22T06:55:04.627" v="79"/>
          <ac:spMkLst>
            <pc:docMk/>
            <pc:sldMk cId="3767772574" sldId="272"/>
            <ac:spMk id="7" creationId="{8F5EE1A8-4238-640F-2072-4C2D1B0E9482}"/>
          </ac:spMkLst>
        </pc:spChg>
        <pc:spChg chg="del">
          <ac:chgData name="게스트 사용자" userId="" providerId="Windows Live" clId="Web-{450DD92C-FC3C-4FFE-9419-A862196ABF91}" dt="2023-08-22T06:51:28.544" v="78"/>
          <ac:spMkLst>
            <pc:docMk/>
            <pc:sldMk cId="3767772574" sldId="272"/>
            <ac:spMk id="25" creationId="{F0FAE728-C5A9-4B0F-B89E-F4BED82505A6}"/>
          </ac:spMkLst>
        </pc:spChg>
        <pc:spChg chg="add del">
          <ac:chgData name="게스트 사용자" userId="" providerId="Windows Live" clId="Web-{450DD92C-FC3C-4FFE-9419-A862196ABF91}" dt="2023-08-22T06:55:59.238" v="80"/>
          <ac:spMkLst>
            <pc:docMk/>
            <pc:sldMk cId="3767772574" sldId="272"/>
            <ac:spMk id="30" creationId="{E45CA849-654C-4173-AD99-B3A2528275F5}"/>
          </ac:spMkLst>
        </pc:spChg>
        <pc:spChg chg="add del">
          <ac:chgData name="게스트 사용자" userId="" providerId="Windows Live" clId="Web-{450DD92C-FC3C-4FFE-9419-A862196ABF91}" dt="2023-08-22T06:55:59.238" v="80"/>
          <ac:spMkLst>
            <pc:docMk/>
            <pc:sldMk cId="3767772574" sldId="272"/>
            <ac:spMk id="32" creationId="{3E23A947-2D45-4208-AE2B-64948C87A3EB}"/>
          </ac:spMkLst>
        </pc:spChg>
        <pc:spChg chg="add del">
          <ac:chgData name="게스트 사용자" userId="" providerId="Windows Live" clId="Web-{450DD92C-FC3C-4FFE-9419-A862196ABF91}" dt="2023-08-22T06:55:59.238" v="80"/>
          <ac:spMkLst>
            <pc:docMk/>
            <pc:sldMk cId="3767772574" sldId="272"/>
            <ac:spMk id="34" creationId="{E5BBB0F9-6A59-4D02-A9C7-A2D6516684CE}"/>
          </ac:spMkLst>
        </pc:spChg>
        <pc:spChg chg="add del mod">
          <ac:chgData name="게스트 사용자" userId="" providerId="Windows Live" clId="Web-{450DD92C-FC3C-4FFE-9419-A862196ABF91}" dt="2023-08-22T08:43:04.662" v="163" actId="20577"/>
          <ac:spMkLst>
            <pc:docMk/>
            <pc:sldMk cId="3767772574" sldId="272"/>
            <ac:spMk id="38" creationId="{DEDEA7D6-CA7A-8D26-FAE1-3847FF2465B4}"/>
          </ac:spMkLst>
        </pc:spChg>
        <pc:spChg chg="add">
          <ac:chgData name="게스트 사용자" userId="" providerId="Windows Live" clId="Web-{450DD92C-FC3C-4FFE-9419-A862196ABF91}" dt="2023-08-22T06:55:59.238" v="80"/>
          <ac:spMkLst>
            <pc:docMk/>
            <pc:sldMk cId="3767772574" sldId="272"/>
            <ac:spMk id="41" creationId="{B430338F-E2FD-4573-B0B7-E2EB12CC9241}"/>
          </ac:spMkLst>
        </pc:spChg>
        <pc:spChg chg="add">
          <ac:chgData name="게스트 사용자" userId="" providerId="Windows Live" clId="Web-{450DD92C-FC3C-4FFE-9419-A862196ABF91}" dt="2023-08-22T06:55:59.238" v="80"/>
          <ac:spMkLst>
            <pc:docMk/>
            <pc:sldMk cId="3767772574" sldId="272"/>
            <ac:spMk id="43" creationId="{95C8260E-968F-44E8-A823-ABB431311926}"/>
          </ac:spMkLst>
        </pc:spChg>
        <pc:spChg chg="add">
          <ac:chgData name="게스트 사용자" userId="" providerId="Windows Live" clId="Web-{450DD92C-FC3C-4FFE-9419-A862196ABF91}" dt="2023-08-22T06:55:59.238" v="80"/>
          <ac:spMkLst>
            <pc:docMk/>
            <pc:sldMk cId="3767772574" sldId="272"/>
            <ac:spMk id="45" creationId="{2C1BBA94-3F40-40AA-8BB9-E69E25E537C1}"/>
          </ac:spMkLst>
        </pc:spChg>
        <pc:spChg chg="add">
          <ac:chgData name="게스트 사용자" userId="" providerId="Windows Live" clId="Web-{450DD92C-FC3C-4FFE-9419-A862196ABF91}" dt="2023-08-22T06:55:59.238" v="80"/>
          <ac:spMkLst>
            <pc:docMk/>
            <pc:sldMk cId="3767772574" sldId="272"/>
            <ac:spMk id="47" creationId="{FE43805F-24A6-46A4-B19B-54F28347355C}"/>
          </ac:spMkLst>
        </pc:spChg>
        <pc:grpChg chg="del">
          <ac:chgData name="게스트 사용자" userId="" providerId="Windows Live" clId="Web-{450DD92C-FC3C-4FFE-9419-A862196ABF91}" dt="2023-08-22T06:51:28.544" v="78"/>
          <ac:grpSpMkLst>
            <pc:docMk/>
            <pc:sldMk cId="3767772574" sldId="272"/>
            <ac:grpSpMk id="22" creationId="{F938B951-7EFC-40A2-B198-E73D39DFB3FC}"/>
          </ac:grpSpMkLst>
        </pc:grpChg>
        <pc:graphicFrameChg chg="add del mod ord modGraphic">
          <ac:chgData name="게스트 사용자" userId="" providerId="Windows Live" clId="Web-{450DD92C-FC3C-4FFE-9419-A862196ABF91}" dt="2023-08-22T07:11:50.305" v="141"/>
          <ac:graphicFrameMkLst>
            <pc:docMk/>
            <pc:sldMk cId="3767772574" sldId="272"/>
            <ac:graphicFrameMk id="9" creationId="{C9143E27-25B5-91E4-9747-1E8F8BBFEED8}"/>
          </ac:graphicFrameMkLst>
        </pc:graphicFrameChg>
        <pc:picChg chg="del">
          <ac:chgData name="게스트 사용자" userId="" providerId="Windows Live" clId="Web-{450DD92C-FC3C-4FFE-9419-A862196ABF91}" dt="2023-08-22T06:50:30.699" v="69"/>
          <ac:picMkLst>
            <pc:docMk/>
            <pc:sldMk cId="3767772574" sldId="272"/>
            <ac:picMk id="3" creationId="{862DFD88-436B-E279-B90B-5267331B06C4}"/>
          </ac:picMkLst>
        </pc:picChg>
        <pc:picChg chg="del">
          <ac:chgData name="게스트 사용자" userId="" providerId="Windows Live" clId="Web-{450DD92C-FC3C-4FFE-9419-A862196ABF91}" dt="2023-08-22T06:50:32.199" v="70"/>
          <ac:picMkLst>
            <pc:docMk/>
            <pc:sldMk cId="3767772574" sldId="272"/>
            <ac:picMk id="4" creationId="{41B4B57A-A61E-C302-6917-E2FD2E81E929}"/>
          </ac:picMkLst>
        </pc:picChg>
        <pc:picChg chg="mod modCrop">
          <ac:chgData name="게스트 사용자" userId="" providerId="Windows Live" clId="Web-{450DD92C-FC3C-4FFE-9419-A862196ABF91}" dt="2023-08-22T08:25:05.719" v="156"/>
          <ac:picMkLst>
            <pc:docMk/>
            <pc:sldMk cId="3767772574" sldId="272"/>
            <ac:picMk id="6" creationId="{5165BC99-37DC-598F-DA72-770638BD4444}"/>
          </ac:picMkLst>
        </pc:picChg>
        <pc:picChg chg="add mod ord">
          <ac:chgData name="게스트 사용자" userId="" providerId="Windows Live" clId="Web-{450DD92C-FC3C-4FFE-9419-A862196ABF91}" dt="2023-08-22T06:55:59.238" v="80"/>
          <ac:picMkLst>
            <pc:docMk/>
            <pc:sldMk cId="3767772574" sldId="272"/>
            <ac:picMk id="8" creationId="{81ACD89B-A204-CE56-2BF3-B3B407F473E9}"/>
          </ac:picMkLst>
        </pc:picChg>
      </pc:sldChg>
      <pc:sldChg chg="new del">
        <pc:chgData name="게스트 사용자" userId="" providerId="Windows Live" clId="Web-{450DD92C-FC3C-4FFE-9419-A862196ABF91}" dt="2023-08-22T09:07:09.628" v="165"/>
        <pc:sldMkLst>
          <pc:docMk/>
          <pc:sldMk cId="1160943584" sldId="285"/>
        </pc:sldMkLst>
      </pc:sldChg>
    </pc:docChg>
  </pc:docChgLst>
  <pc:docChgLst>
    <pc:chgData name="박 광석" userId="d34e9d0324be4ca6" providerId="Windows Live" clId="Web-{66212BD9-FD26-499C-B799-7978E1DDE4B9}"/>
    <pc:docChg chg="modSld sldOrd">
      <pc:chgData name="박 광석" userId="d34e9d0324be4ca6" providerId="Windows Live" clId="Web-{66212BD9-FD26-499C-B799-7978E1DDE4B9}" dt="2023-08-22T09:05:05.119" v="857" actId="20577"/>
      <pc:docMkLst>
        <pc:docMk/>
      </pc:docMkLst>
      <pc:sldChg chg="modSp">
        <pc:chgData name="박 광석" userId="d34e9d0324be4ca6" providerId="Windows Live" clId="Web-{66212BD9-FD26-499C-B799-7978E1DDE4B9}" dt="2023-08-22T08:34:51.086" v="662" actId="20577"/>
        <pc:sldMkLst>
          <pc:docMk/>
          <pc:sldMk cId="2908498824" sldId="257"/>
        </pc:sldMkLst>
        <pc:spChg chg="mod">
          <ac:chgData name="박 광석" userId="d34e9d0324be4ca6" providerId="Windows Live" clId="Web-{66212BD9-FD26-499C-B799-7978E1DDE4B9}" dt="2023-08-22T08:22:50.967" v="589" actId="1076"/>
          <ac:spMkLst>
            <pc:docMk/>
            <pc:sldMk cId="2908498824" sldId="257"/>
            <ac:spMk id="2" creationId="{06F817D4-28B5-619B-9FFB-967149C00504}"/>
          </ac:spMkLst>
        </pc:spChg>
        <pc:spChg chg="mod">
          <ac:chgData name="박 광석" userId="d34e9d0324be4ca6" providerId="Windows Live" clId="Web-{66212BD9-FD26-499C-B799-7978E1DDE4B9}" dt="2023-08-22T08:34:51.086" v="662" actId="20577"/>
          <ac:spMkLst>
            <pc:docMk/>
            <pc:sldMk cId="2908498824" sldId="257"/>
            <ac:spMk id="3" creationId="{942E643B-0FD8-ED57-F126-708155B8B1BA}"/>
          </ac:spMkLst>
        </pc:spChg>
      </pc:sldChg>
      <pc:sldChg chg="addSp delSp modSp">
        <pc:chgData name="박 광석" userId="d34e9d0324be4ca6" providerId="Windows Live" clId="Web-{66212BD9-FD26-499C-B799-7978E1DDE4B9}" dt="2023-08-22T08:56:04.272" v="794" actId="20577"/>
        <pc:sldMkLst>
          <pc:docMk/>
          <pc:sldMk cId="2678593480" sldId="259"/>
        </pc:sldMkLst>
        <pc:spChg chg="mod">
          <ac:chgData name="박 광석" userId="d34e9d0324be4ca6" providerId="Windows Live" clId="Web-{66212BD9-FD26-499C-B799-7978E1DDE4B9}" dt="2023-08-22T08:56:04.272" v="794" actId="20577"/>
          <ac:spMkLst>
            <pc:docMk/>
            <pc:sldMk cId="2678593480" sldId="259"/>
            <ac:spMk id="2" creationId="{5DE3B8D1-1F6F-1CF1-88D4-670DDCDA0255}"/>
          </ac:spMkLst>
        </pc:spChg>
        <pc:spChg chg="mod">
          <ac:chgData name="박 광석" userId="d34e9d0324be4ca6" providerId="Windows Live" clId="Web-{66212BD9-FD26-499C-B799-7978E1DDE4B9}" dt="2023-08-22T08:32:16.893" v="629" actId="20577"/>
          <ac:spMkLst>
            <pc:docMk/>
            <pc:sldMk cId="2678593480" sldId="259"/>
            <ac:spMk id="3" creationId="{FC1282C9-FDEF-69DB-7231-99F13BC91FBE}"/>
          </ac:spMkLst>
        </pc:spChg>
        <pc:spChg chg="mod">
          <ac:chgData name="박 광석" userId="d34e9d0324be4ca6" providerId="Windows Live" clId="Web-{66212BD9-FD26-499C-B799-7978E1DDE4B9}" dt="2023-08-22T08:27:30.289" v="612" actId="14100"/>
          <ac:spMkLst>
            <pc:docMk/>
            <pc:sldMk cId="2678593480" sldId="259"/>
            <ac:spMk id="4" creationId="{ACD98691-850C-9A36-2172-8BBE8EC53944}"/>
          </ac:spMkLst>
        </pc:spChg>
        <pc:spChg chg="add del mod ord">
          <ac:chgData name="박 광석" userId="d34e9d0324be4ca6" providerId="Windows Live" clId="Web-{66212BD9-FD26-499C-B799-7978E1DDE4B9}" dt="2023-08-22T08:21:58.902" v="586"/>
          <ac:spMkLst>
            <pc:docMk/>
            <pc:sldMk cId="2678593480" sldId="259"/>
            <ac:spMk id="6" creationId="{C1E557B9-D1E6-E5E4-99F3-26100A60B7A6}"/>
          </ac:spMkLst>
        </pc:spChg>
        <pc:picChg chg="mod">
          <ac:chgData name="박 광석" userId="d34e9d0324be4ca6" providerId="Windows Live" clId="Web-{66212BD9-FD26-499C-B799-7978E1DDE4B9}" dt="2023-08-22T08:22:01.074" v="587" actId="1076"/>
          <ac:picMkLst>
            <pc:docMk/>
            <pc:sldMk cId="2678593480" sldId="259"/>
            <ac:picMk id="5" creationId="{E7071400-1403-C2CB-E7D8-A06EBF0D889F}"/>
          </ac:picMkLst>
        </pc:picChg>
        <pc:picChg chg="add mod">
          <ac:chgData name="박 광석" userId="d34e9d0324be4ca6" providerId="Windows Live" clId="Web-{66212BD9-FD26-499C-B799-7978E1DDE4B9}" dt="2023-08-22T08:26:58.695" v="610" actId="1076"/>
          <ac:picMkLst>
            <pc:docMk/>
            <pc:sldMk cId="2678593480" sldId="259"/>
            <ac:picMk id="7" creationId="{DC695C1B-6091-FDE6-8E53-71876863BA2E}"/>
          </ac:picMkLst>
        </pc:picChg>
      </pc:sldChg>
      <pc:sldChg chg="modSp">
        <pc:chgData name="박 광석" userId="d34e9d0324be4ca6" providerId="Windows Live" clId="Web-{66212BD9-FD26-499C-B799-7978E1DDE4B9}" dt="2023-08-22T08:43:12.026" v="765" actId="20577"/>
        <pc:sldMkLst>
          <pc:docMk/>
          <pc:sldMk cId="3878422738" sldId="263"/>
        </pc:sldMkLst>
        <pc:spChg chg="mod">
          <ac:chgData name="박 광석" userId="d34e9d0324be4ca6" providerId="Windows Live" clId="Web-{66212BD9-FD26-499C-B799-7978E1DDE4B9}" dt="2023-08-22T08:43:12.026" v="765" actId="20577"/>
          <ac:spMkLst>
            <pc:docMk/>
            <pc:sldMk cId="3878422738" sldId="263"/>
            <ac:spMk id="2" creationId="{6DF6D013-E8AE-02B1-4920-8E2E84B44495}"/>
          </ac:spMkLst>
        </pc:spChg>
        <pc:spChg chg="mod">
          <ac:chgData name="박 광석" userId="d34e9d0324be4ca6" providerId="Windows Live" clId="Web-{66212BD9-FD26-499C-B799-7978E1DDE4B9}" dt="2023-08-22T08:29:09.621" v="623" actId="14100"/>
          <ac:spMkLst>
            <pc:docMk/>
            <pc:sldMk cId="3878422738" sldId="263"/>
            <ac:spMk id="5" creationId="{7801EE85-B454-EBC0-786A-28C7EA1B1753}"/>
          </ac:spMkLst>
        </pc:spChg>
      </pc:sldChg>
      <pc:sldChg chg="addSp delSp modSp ord">
        <pc:chgData name="박 광석" userId="d34e9d0324be4ca6" providerId="Windows Live" clId="Web-{66212BD9-FD26-499C-B799-7978E1DDE4B9}" dt="2023-08-22T08:43:37.120" v="770" actId="1076"/>
        <pc:sldMkLst>
          <pc:docMk/>
          <pc:sldMk cId="3023728966" sldId="264"/>
        </pc:sldMkLst>
        <pc:spChg chg="mod">
          <ac:chgData name="박 광석" userId="d34e9d0324be4ca6" providerId="Windows Live" clId="Web-{66212BD9-FD26-499C-B799-7978E1DDE4B9}" dt="2023-08-22T08:43:37.120" v="770" actId="1076"/>
          <ac:spMkLst>
            <pc:docMk/>
            <pc:sldMk cId="3023728966" sldId="264"/>
            <ac:spMk id="2" creationId="{EF0D0706-1C77-439E-0B02-512C16D7A7FA}"/>
          </ac:spMkLst>
        </pc:spChg>
        <pc:spChg chg="del">
          <ac:chgData name="박 광석" userId="d34e9d0324be4ca6" providerId="Windows Live" clId="Web-{66212BD9-FD26-499C-B799-7978E1DDE4B9}" dt="2023-08-22T07:04:41.630" v="41"/>
          <ac:spMkLst>
            <pc:docMk/>
            <pc:sldMk cId="3023728966" sldId="264"/>
            <ac:spMk id="3" creationId="{E185D9A6-F9F4-5D86-AF22-0E34B7DF95AB}"/>
          </ac:spMkLst>
        </pc:spChg>
        <pc:spChg chg="add del mod">
          <ac:chgData name="박 광석" userId="d34e9d0324be4ca6" providerId="Windows Live" clId="Web-{66212BD9-FD26-499C-B799-7978E1DDE4B9}" dt="2023-08-22T07:06:24.805" v="57"/>
          <ac:spMkLst>
            <pc:docMk/>
            <pc:sldMk cId="3023728966" sldId="264"/>
            <ac:spMk id="10" creationId="{51949404-374C-3C40-01F6-43D163EE2401}"/>
          </ac:spMkLst>
        </pc:spChg>
        <pc:spChg chg="mod">
          <ac:chgData name="박 광석" userId="d34e9d0324be4ca6" providerId="Windows Live" clId="Web-{66212BD9-FD26-499C-B799-7978E1DDE4B9}" dt="2023-08-22T08:34:14.507" v="641" actId="1076"/>
          <ac:spMkLst>
            <pc:docMk/>
            <pc:sldMk cId="3023728966" sldId="264"/>
            <ac:spMk id="14" creationId="{8B35BBA6-94FB-AEE9-F0FF-02D2706328F2}"/>
          </ac:spMkLst>
        </pc:spChg>
        <pc:picChg chg="mod">
          <ac:chgData name="박 광석" userId="d34e9d0324be4ca6" providerId="Windows Live" clId="Web-{66212BD9-FD26-499C-B799-7978E1DDE4B9}" dt="2023-08-22T07:03:32.940" v="28" actId="1076"/>
          <ac:picMkLst>
            <pc:docMk/>
            <pc:sldMk cId="3023728966" sldId="264"/>
            <ac:picMk id="4" creationId="{F9D45074-6904-0783-17F5-09474834A748}"/>
          </ac:picMkLst>
        </pc:picChg>
        <pc:picChg chg="mod">
          <ac:chgData name="박 광석" userId="d34e9d0324be4ca6" providerId="Windows Live" clId="Web-{66212BD9-FD26-499C-B799-7978E1DDE4B9}" dt="2023-08-22T07:03:35.299" v="29" actId="1076"/>
          <ac:picMkLst>
            <pc:docMk/>
            <pc:sldMk cId="3023728966" sldId="264"/>
            <ac:picMk id="5" creationId="{00797C7B-DA52-D23D-3660-C2A3108F7534}"/>
          </ac:picMkLst>
        </pc:picChg>
        <pc:picChg chg="mod">
          <ac:chgData name="박 광석" userId="d34e9d0324be4ca6" providerId="Windows Live" clId="Web-{66212BD9-FD26-499C-B799-7978E1DDE4B9}" dt="2023-08-22T07:03:56.144" v="36" actId="1076"/>
          <ac:picMkLst>
            <pc:docMk/>
            <pc:sldMk cId="3023728966" sldId="264"/>
            <ac:picMk id="6" creationId="{F6282ECF-334D-488D-8C3C-5A6472977A36}"/>
          </ac:picMkLst>
        </pc:picChg>
        <pc:picChg chg="mod">
          <ac:chgData name="박 광석" userId="d34e9d0324be4ca6" providerId="Windows Live" clId="Web-{66212BD9-FD26-499C-B799-7978E1DDE4B9}" dt="2023-08-22T07:04:03.409" v="39" actId="1076"/>
          <ac:picMkLst>
            <pc:docMk/>
            <pc:sldMk cId="3023728966" sldId="264"/>
            <ac:picMk id="7" creationId="{E0F96533-26A6-1518-17A5-1B5AAE0654ED}"/>
          </ac:picMkLst>
        </pc:picChg>
        <pc:picChg chg="mod">
          <ac:chgData name="박 광석" userId="d34e9d0324be4ca6" providerId="Windows Live" clId="Web-{66212BD9-FD26-499C-B799-7978E1DDE4B9}" dt="2023-08-22T07:03:59.534" v="38" actId="1076"/>
          <ac:picMkLst>
            <pc:docMk/>
            <pc:sldMk cId="3023728966" sldId="264"/>
            <ac:picMk id="8" creationId="{EA856AA9-6591-2ACE-C1C1-CA4930454282}"/>
          </ac:picMkLst>
        </pc:picChg>
      </pc:sldChg>
      <pc:sldChg chg="addSp modSp">
        <pc:chgData name="박 광석" userId="d34e9d0324be4ca6" providerId="Windows Live" clId="Web-{66212BD9-FD26-499C-B799-7978E1DDE4B9}" dt="2023-08-22T08:42:50.478" v="758" actId="14100"/>
        <pc:sldMkLst>
          <pc:docMk/>
          <pc:sldMk cId="3244285800" sldId="273"/>
        </pc:sldMkLst>
        <pc:spChg chg="mod">
          <ac:chgData name="박 광석" userId="d34e9d0324be4ca6" providerId="Windows Live" clId="Web-{66212BD9-FD26-499C-B799-7978E1DDE4B9}" dt="2023-08-22T08:42:50.478" v="758" actId="14100"/>
          <ac:spMkLst>
            <pc:docMk/>
            <pc:sldMk cId="3244285800" sldId="273"/>
            <ac:spMk id="2" creationId="{DEAEEA73-6FE6-2F5B-7E22-98B88FBD0A76}"/>
          </ac:spMkLst>
        </pc:spChg>
        <pc:spChg chg="add mod">
          <ac:chgData name="박 광석" userId="d34e9d0324be4ca6" providerId="Windows Live" clId="Web-{66212BD9-FD26-499C-B799-7978E1DDE4B9}" dt="2023-08-22T08:41:49.710" v="742" actId="14100"/>
          <ac:spMkLst>
            <pc:docMk/>
            <pc:sldMk cId="3244285800" sldId="273"/>
            <ac:spMk id="8" creationId="{6F147BA6-87B8-79E3-5292-CFD5CAA72379}"/>
          </ac:spMkLst>
        </pc:spChg>
        <pc:picChg chg="mod">
          <ac:chgData name="박 광석" userId="d34e9d0324be4ca6" providerId="Windows Live" clId="Web-{66212BD9-FD26-499C-B799-7978E1DDE4B9}" dt="2023-08-22T08:38:59.767" v="684" actId="1076"/>
          <ac:picMkLst>
            <pc:docMk/>
            <pc:sldMk cId="3244285800" sldId="273"/>
            <ac:picMk id="4" creationId="{132084CF-804F-0508-CE43-86393DF29F47}"/>
          </ac:picMkLst>
        </pc:picChg>
        <pc:picChg chg="mod">
          <ac:chgData name="박 광석" userId="d34e9d0324be4ca6" providerId="Windows Live" clId="Web-{66212BD9-FD26-499C-B799-7978E1DDE4B9}" dt="2023-08-22T08:40:36.645" v="712" actId="1076"/>
          <ac:picMkLst>
            <pc:docMk/>
            <pc:sldMk cId="3244285800" sldId="273"/>
            <ac:picMk id="5" creationId="{7BEA18CE-0F26-DB56-ADF3-9A74D0D453FF}"/>
          </ac:picMkLst>
        </pc:picChg>
        <pc:picChg chg="mod">
          <ac:chgData name="박 광석" userId="d34e9d0324be4ca6" providerId="Windows Live" clId="Web-{66212BD9-FD26-499C-B799-7978E1DDE4B9}" dt="2023-08-22T08:40:38.489" v="713" actId="1076"/>
          <ac:picMkLst>
            <pc:docMk/>
            <pc:sldMk cId="3244285800" sldId="273"/>
            <ac:picMk id="6" creationId="{95252560-671C-D71B-2C6D-CEC40BD708A2}"/>
          </ac:picMkLst>
        </pc:picChg>
        <pc:picChg chg="mod">
          <ac:chgData name="박 광석" userId="d34e9d0324be4ca6" providerId="Windows Live" clId="Web-{66212BD9-FD26-499C-B799-7978E1DDE4B9}" dt="2023-08-22T08:40:41.145" v="715" actId="1076"/>
          <ac:picMkLst>
            <pc:docMk/>
            <pc:sldMk cId="3244285800" sldId="273"/>
            <ac:picMk id="7" creationId="{F57A35DA-C7C7-5BF4-E1C1-0416D1E995C9}"/>
          </ac:picMkLst>
        </pc:picChg>
      </pc:sldChg>
      <pc:sldChg chg="addSp modSp">
        <pc:chgData name="박 광석" userId="d34e9d0324be4ca6" providerId="Windows Live" clId="Web-{66212BD9-FD26-499C-B799-7978E1DDE4B9}" dt="2023-08-22T08:42:39.556" v="754" actId="14100"/>
        <pc:sldMkLst>
          <pc:docMk/>
          <pc:sldMk cId="900851237" sldId="274"/>
        </pc:sldMkLst>
        <pc:spChg chg="mod">
          <ac:chgData name="박 광석" userId="d34e9d0324be4ca6" providerId="Windows Live" clId="Web-{66212BD9-FD26-499C-B799-7978E1DDE4B9}" dt="2023-08-22T08:42:39.556" v="754" actId="14100"/>
          <ac:spMkLst>
            <pc:docMk/>
            <pc:sldMk cId="900851237" sldId="274"/>
            <ac:spMk id="2" creationId="{662C02D2-CB37-C249-5B7C-BDE7B39B8E2C}"/>
          </ac:spMkLst>
        </pc:spChg>
        <pc:spChg chg="add mod">
          <ac:chgData name="박 광석" userId="d34e9d0324be4ca6" providerId="Windows Live" clId="Web-{66212BD9-FD26-499C-B799-7978E1DDE4B9}" dt="2023-08-22T08:42:29.805" v="751" actId="1076"/>
          <ac:spMkLst>
            <pc:docMk/>
            <pc:sldMk cId="900851237" sldId="274"/>
            <ac:spMk id="5" creationId="{26297D3B-E927-4F52-260D-F2CBD3CDFEA6}"/>
          </ac:spMkLst>
        </pc:spChg>
        <pc:picChg chg="mod">
          <ac:chgData name="박 광석" userId="d34e9d0324be4ca6" providerId="Windows Live" clId="Web-{66212BD9-FD26-499C-B799-7978E1DDE4B9}" dt="2023-08-22T08:42:12.602" v="746" actId="1076"/>
          <ac:picMkLst>
            <pc:docMk/>
            <pc:sldMk cId="900851237" sldId="274"/>
            <ac:picMk id="4" creationId="{76D7B448-A022-5668-1D08-FDD98087E218}"/>
          </ac:picMkLst>
        </pc:picChg>
      </pc:sldChg>
      <pc:sldChg chg="addSp modSp">
        <pc:chgData name="박 광석" userId="d34e9d0324be4ca6" providerId="Windows Live" clId="Web-{66212BD9-FD26-499C-B799-7978E1DDE4B9}" dt="2023-08-22T09:01:29.705" v="797" actId="20577"/>
        <pc:sldMkLst>
          <pc:docMk/>
          <pc:sldMk cId="105009304" sldId="275"/>
        </pc:sldMkLst>
        <pc:spChg chg="mod">
          <ac:chgData name="박 광석" userId="d34e9d0324be4ca6" providerId="Windows Live" clId="Web-{66212BD9-FD26-499C-B799-7978E1DDE4B9}" dt="2023-08-22T07:40:54.315" v="291" actId="20577"/>
          <ac:spMkLst>
            <pc:docMk/>
            <pc:sldMk cId="105009304" sldId="275"/>
            <ac:spMk id="2" creationId="{48F1FF37-62DE-BAA6-7AA4-A6A4F75BCCB5}"/>
          </ac:spMkLst>
        </pc:spChg>
        <pc:spChg chg="mod">
          <ac:chgData name="박 광석" userId="d34e9d0324be4ca6" providerId="Windows Live" clId="Web-{66212BD9-FD26-499C-B799-7978E1DDE4B9}" dt="2023-08-22T09:01:29.705" v="797" actId="20577"/>
          <ac:spMkLst>
            <pc:docMk/>
            <pc:sldMk cId="105009304" sldId="275"/>
            <ac:spMk id="3" creationId="{751EB475-E225-0488-3361-9B1D30A255F6}"/>
          </ac:spMkLst>
        </pc:spChg>
        <pc:spChg chg="add mod">
          <ac:chgData name="박 광석" userId="d34e9d0324be4ca6" providerId="Windows Live" clId="Web-{66212BD9-FD26-499C-B799-7978E1DDE4B9}" dt="2023-08-22T08:20:32.321" v="580" actId="20577"/>
          <ac:spMkLst>
            <pc:docMk/>
            <pc:sldMk cId="105009304" sldId="275"/>
            <ac:spMk id="5" creationId="{19C70E88-308B-469A-0D1A-0F2C7DC4BFB8}"/>
          </ac:spMkLst>
        </pc:spChg>
        <pc:picChg chg="mod">
          <ac:chgData name="박 광석" userId="d34e9d0324be4ca6" providerId="Windows Live" clId="Web-{66212BD9-FD26-499C-B799-7978E1DDE4B9}" dt="2023-08-22T08:51:38.497" v="790" actId="1076"/>
          <ac:picMkLst>
            <pc:docMk/>
            <pc:sldMk cId="105009304" sldId="275"/>
            <ac:picMk id="4" creationId="{3AE49B83-4DB4-BF1C-C1D0-95EAF6FEC7AC}"/>
          </ac:picMkLst>
        </pc:picChg>
        <pc:picChg chg="mod">
          <ac:chgData name="박 광석" userId="d34e9d0324be4ca6" providerId="Windows Live" clId="Web-{66212BD9-FD26-499C-B799-7978E1DDE4B9}" dt="2023-08-22T08:51:48.981" v="792" actId="1076"/>
          <ac:picMkLst>
            <pc:docMk/>
            <pc:sldMk cId="105009304" sldId="275"/>
            <ac:picMk id="7" creationId="{29C0EB36-6A53-EEB5-AA7D-37C08D234A49}"/>
          </ac:picMkLst>
        </pc:picChg>
        <pc:picChg chg="mod">
          <ac:chgData name="박 광석" userId="d34e9d0324be4ca6" providerId="Windows Live" clId="Web-{66212BD9-FD26-499C-B799-7978E1DDE4B9}" dt="2023-08-22T08:51:30.387" v="788" actId="1076"/>
          <ac:picMkLst>
            <pc:docMk/>
            <pc:sldMk cId="105009304" sldId="275"/>
            <ac:picMk id="9" creationId="{C2E8C267-29DC-F7AD-497C-04D57ADA01D3}"/>
          </ac:picMkLst>
        </pc:picChg>
      </pc:sldChg>
      <pc:sldChg chg="modSp ord">
        <pc:chgData name="박 광석" userId="d34e9d0324be4ca6" providerId="Windows Live" clId="Web-{66212BD9-FD26-499C-B799-7978E1DDE4B9}" dt="2023-08-22T07:52:43.919" v="452"/>
        <pc:sldMkLst>
          <pc:docMk/>
          <pc:sldMk cId="1195042981" sldId="276"/>
        </pc:sldMkLst>
        <pc:picChg chg="mod">
          <ac:chgData name="박 광석" userId="d34e9d0324be4ca6" providerId="Windows Live" clId="Web-{66212BD9-FD26-499C-B799-7978E1DDE4B9}" dt="2023-08-22T07:13:29.554" v="114" actId="1076"/>
          <ac:picMkLst>
            <pc:docMk/>
            <pc:sldMk cId="1195042981" sldId="276"/>
            <ac:picMk id="4" creationId="{AB87B99D-844F-6BE6-65C2-D67656748E33}"/>
          </ac:picMkLst>
        </pc:picChg>
      </pc:sldChg>
      <pc:sldChg chg="addSp modSp">
        <pc:chgData name="박 광석" userId="d34e9d0324be4ca6" providerId="Windows Live" clId="Web-{66212BD9-FD26-499C-B799-7978E1DDE4B9}" dt="2023-08-22T07:52:15.918" v="451" actId="14100"/>
        <pc:sldMkLst>
          <pc:docMk/>
          <pc:sldMk cId="609622427" sldId="277"/>
        </pc:sldMkLst>
        <pc:spChg chg="add mod">
          <ac:chgData name="박 광석" userId="d34e9d0324be4ca6" providerId="Windows Live" clId="Web-{66212BD9-FD26-499C-B799-7978E1DDE4B9}" dt="2023-08-22T07:49:52.100" v="355" actId="1076"/>
          <ac:spMkLst>
            <pc:docMk/>
            <pc:sldMk cId="609622427" sldId="277"/>
            <ac:spMk id="6" creationId="{00D06DAA-E761-0EC7-0367-2B6C18E7F28B}"/>
          </ac:spMkLst>
        </pc:spChg>
        <pc:spChg chg="add mod">
          <ac:chgData name="박 광석" userId="d34e9d0324be4ca6" providerId="Windows Live" clId="Web-{66212BD9-FD26-499C-B799-7978E1DDE4B9}" dt="2023-08-22T07:51:38.948" v="400" actId="1076"/>
          <ac:spMkLst>
            <pc:docMk/>
            <pc:sldMk cId="609622427" sldId="277"/>
            <ac:spMk id="7" creationId="{7BBF5702-6DED-F6B6-9E35-0090518D7387}"/>
          </ac:spMkLst>
        </pc:spChg>
        <pc:spChg chg="add mod">
          <ac:chgData name="박 광석" userId="d34e9d0324be4ca6" providerId="Windows Live" clId="Web-{66212BD9-FD26-499C-B799-7978E1DDE4B9}" dt="2023-08-22T07:52:15.918" v="451" actId="14100"/>
          <ac:spMkLst>
            <pc:docMk/>
            <pc:sldMk cId="609622427" sldId="277"/>
            <ac:spMk id="8" creationId="{45F82A4B-14A3-8EA1-2C84-9A0B74E95ADD}"/>
          </ac:spMkLst>
        </pc:spChg>
        <pc:picChg chg="mod">
          <ac:chgData name="박 광석" userId="d34e9d0324be4ca6" providerId="Windows Live" clId="Web-{66212BD9-FD26-499C-B799-7978E1DDE4B9}" dt="2023-08-22T07:49:42.725" v="354" actId="1076"/>
          <ac:picMkLst>
            <pc:docMk/>
            <pc:sldMk cId="609622427" sldId="277"/>
            <ac:picMk id="4" creationId="{81BEF2C8-2539-2597-B805-141EB5C2823B}"/>
          </ac:picMkLst>
        </pc:picChg>
        <pc:picChg chg="mod">
          <ac:chgData name="박 광석" userId="d34e9d0324be4ca6" providerId="Windows Live" clId="Web-{66212BD9-FD26-499C-B799-7978E1DDE4B9}" dt="2023-08-22T07:49:59.178" v="357" actId="1076"/>
          <ac:picMkLst>
            <pc:docMk/>
            <pc:sldMk cId="609622427" sldId="277"/>
            <ac:picMk id="5" creationId="{13343047-93CD-A4A0-8D8C-6FAD3F807994}"/>
          </ac:picMkLst>
        </pc:picChg>
      </pc:sldChg>
      <pc:sldChg chg="addSp modSp ord">
        <pc:chgData name="박 광석" userId="d34e9d0324be4ca6" providerId="Windows Live" clId="Web-{66212BD9-FD26-499C-B799-7978E1DDE4B9}" dt="2023-08-22T08:15:52.093" v="546" actId="1076"/>
        <pc:sldMkLst>
          <pc:docMk/>
          <pc:sldMk cId="1826669421" sldId="278"/>
        </pc:sldMkLst>
        <pc:spChg chg="mod">
          <ac:chgData name="박 광석" userId="d34e9d0324be4ca6" providerId="Windows Live" clId="Web-{66212BD9-FD26-499C-B799-7978E1DDE4B9}" dt="2023-08-22T08:08:26.639" v="461" actId="14100"/>
          <ac:spMkLst>
            <pc:docMk/>
            <pc:sldMk cId="1826669421" sldId="278"/>
            <ac:spMk id="2" creationId="{CFDF61D1-647D-DB72-B9C4-DA1C1D518DE6}"/>
          </ac:spMkLst>
        </pc:spChg>
        <pc:spChg chg="add mod">
          <ac:chgData name="박 광석" userId="d34e9d0324be4ca6" providerId="Windows Live" clId="Web-{66212BD9-FD26-499C-B799-7978E1DDE4B9}" dt="2023-08-22T08:15:52.093" v="546" actId="1076"/>
          <ac:spMkLst>
            <pc:docMk/>
            <pc:sldMk cId="1826669421" sldId="278"/>
            <ac:spMk id="6" creationId="{07B2C681-E225-5438-520E-AD8C2B5B80A1}"/>
          </ac:spMkLst>
        </pc:spChg>
        <pc:picChg chg="mod">
          <ac:chgData name="박 광석" userId="d34e9d0324be4ca6" providerId="Windows Live" clId="Web-{66212BD9-FD26-499C-B799-7978E1DDE4B9}" dt="2023-08-22T07:10:41.799" v="94" actId="1076"/>
          <ac:picMkLst>
            <pc:docMk/>
            <pc:sldMk cId="1826669421" sldId="278"/>
            <ac:picMk id="4" creationId="{6D5A0885-0D87-854A-87D1-42D4E9979984}"/>
          </ac:picMkLst>
        </pc:picChg>
        <pc:picChg chg="mod">
          <ac:chgData name="박 광석" userId="d34e9d0324be4ca6" providerId="Windows Live" clId="Web-{66212BD9-FD26-499C-B799-7978E1DDE4B9}" dt="2023-08-22T07:10:48.017" v="95" actId="1076"/>
          <ac:picMkLst>
            <pc:docMk/>
            <pc:sldMk cId="1826669421" sldId="278"/>
            <ac:picMk id="5" creationId="{15554AC7-C403-9D65-42EF-96EC8D907F37}"/>
          </ac:picMkLst>
        </pc:picChg>
      </pc:sldChg>
      <pc:sldChg chg="addSp modSp">
        <pc:chgData name="박 광석" userId="d34e9d0324be4ca6" providerId="Windows Live" clId="Web-{66212BD9-FD26-499C-B799-7978E1DDE4B9}" dt="2023-08-22T07:55:52.238" v="459" actId="20577"/>
        <pc:sldMkLst>
          <pc:docMk/>
          <pc:sldMk cId="1946474852" sldId="279"/>
        </pc:sldMkLst>
        <pc:spChg chg="mod">
          <ac:chgData name="박 광석" userId="d34e9d0324be4ca6" providerId="Windows Live" clId="Web-{66212BD9-FD26-499C-B799-7978E1DDE4B9}" dt="2023-08-22T07:41:10.925" v="294" actId="20577"/>
          <ac:spMkLst>
            <pc:docMk/>
            <pc:sldMk cId="1946474852" sldId="279"/>
            <ac:spMk id="2" creationId="{80413AD5-3A6B-5272-E430-78D4F06E42B3}"/>
          </ac:spMkLst>
        </pc:spChg>
        <pc:spChg chg="add mod">
          <ac:chgData name="박 광석" userId="d34e9d0324be4ca6" providerId="Windows Live" clId="Web-{66212BD9-FD26-499C-B799-7978E1DDE4B9}" dt="2023-08-22T07:55:52.238" v="459" actId="20577"/>
          <ac:spMkLst>
            <pc:docMk/>
            <pc:sldMk cId="1946474852" sldId="279"/>
            <ac:spMk id="6" creationId="{3EAAB1FA-D767-8081-682A-D8DE383D5F3D}"/>
          </ac:spMkLst>
        </pc:spChg>
        <pc:picChg chg="mod">
          <ac:chgData name="박 광석" userId="d34e9d0324be4ca6" providerId="Windows Live" clId="Web-{66212BD9-FD26-499C-B799-7978E1DDE4B9}" dt="2023-08-22T07:11:02.080" v="97" actId="1076"/>
          <ac:picMkLst>
            <pc:docMk/>
            <pc:sldMk cId="1946474852" sldId="279"/>
            <ac:picMk id="4" creationId="{7DCCD253-282B-5B6D-98EF-38EE20A339A4}"/>
          </ac:picMkLst>
        </pc:picChg>
        <pc:picChg chg="mod">
          <ac:chgData name="박 광석" userId="d34e9d0324be4ca6" providerId="Windows Live" clId="Web-{66212BD9-FD26-499C-B799-7978E1DDE4B9}" dt="2023-08-22T07:11:23.894" v="103" actId="1076"/>
          <ac:picMkLst>
            <pc:docMk/>
            <pc:sldMk cId="1946474852" sldId="279"/>
            <ac:picMk id="5" creationId="{E2C6ECCF-C7DD-0B9E-D752-80394B7F611D}"/>
          </ac:picMkLst>
        </pc:picChg>
      </pc:sldChg>
      <pc:sldChg chg="addSp modSp">
        <pc:chgData name="박 광석" userId="d34e9d0324be4ca6" providerId="Windows Live" clId="Web-{66212BD9-FD26-499C-B799-7978E1DDE4B9}" dt="2023-08-22T08:16:32.500" v="550" actId="1076"/>
        <pc:sldMkLst>
          <pc:docMk/>
          <pc:sldMk cId="917696885" sldId="280"/>
        </pc:sldMkLst>
        <pc:spChg chg="mod">
          <ac:chgData name="박 광석" userId="d34e9d0324be4ca6" providerId="Windows Live" clId="Web-{66212BD9-FD26-499C-B799-7978E1DDE4B9}" dt="2023-08-22T07:41:17.473" v="295" actId="20577"/>
          <ac:spMkLst>
            <pc:docMk/>
            <pc:sldMk cId="917696885" sldId="280"/>
            <ac:spMk id="2" creationId="{E39B8816-5A38-75EE-D1AE-83626C69616F}"/>
          </ac:spMkLst>
        </pc:spChg>
        <pc:picChg chg="mod">
          <ac:chgData name="박 광석" userId="d34e9d0324be4ca6" providerId="Windows Live" clId="Web-{66212BD9-FD26-499C-B799-7978E1DDE4B9}" dt="2023-08-22T07:12:19.693" v="107" actId="1076"/>
          <ac:picMkLst>
            <pc:docMk/>
            <pc:sldMk cId="917696885" sldId="280"/>
            <ac:picMk id="4" creationId="{96CAD72F-459C-2083-8791-6B68D120C59F}"/>
          </ac:picMkLst>
        </pc:picChg>
        <pc:picChg chg="mod">
          <ac:chgData name="박 광석" userId="d34e9d0324be4ca6" providerId="Windows Live" clId="Web-{66212BD9-FD26-499C-B799-7978E1DDE4B9}" dt="2023-08-22T07:12:25.083" v="110" actId="1076"/>
          <ac:picMkLst>
            <pc:docMk/>
            <pc:sldMk cId="917696885" sldId="280"/>
            <ac:picMk id="5" creationId="{8E249FBD-C073-7D1C-8830-F47B80068C61}"/>
          </ac:picMkLst>
        </pc:picChg>
        <pc:picChg chg="add mod">
          <ac:chgData name="박 광석" userId="d34e9d0324be4ca6" providerId="Windows Live" clId="Web-{66212BD9-FD26-499C-B799-7978E1DDE4B9}" dt="2023-08-22T08:16:32.500" v="550" actId="1076"/>
          <ac:picMkLst>
            <pc:docMk/>
            <pc:sldMk cId="917696885" sldId="280"/>
            <ac:picMk id="6" creationId="{2F0FF9FC-8B21-29F8-E881-A66ADDE28C37}"/>
          </ac:picMkLst>
        </pc:picChg>
      </pc:sldChg>
      <pc:sldChg chg="modSp">
        <pc:chgData name="박 광석" userId="d34e9d0324be4ca6" providerId="Windows Live" clId="Web-{66212BD9-FD26-499C-B799-7978E1DDE4B9}" dt="2023-08-22T08:38:33.922" v="679" actId="20577"/>
        <pc:sldMkLst>
          <pc:docMk/>
          <pc:sldMk cId="3428131330" sldId="281"/>
        </pc:sldMkLst>
        <pc:spChg chg="mod">
          <ac:chgData name="박 광석" userId="d34e9d0324be4ca6" providerId="Windows Live" clId="Web-{66212BD9-FD26-499C-B799-7978E1DDE4B9}" dt="2023-08-22T08:37:40.342" v="668" actId="20577"/>
          <ac:spMkLst>
            <pc:docMk/>
            <pc:sldMk cId="3428131330" sldId="281"/>
            <ac:spMk id="2" creationId="{FAD5B748-C51C-80FB-2CA4-ED45E9DC3CF0}"/>
          </ac:spMkLst>
        </pc:spChg>
        <pc:spChg chg="mod">
          <ac:chgData name="박 광석" userId="d34e9d0324be4ca6" providerId="Windows Live" clId="Web-{66212BD9-FD26-499C-B799-7978E1DDE4B9}" dt="2023-08-22T08:38:33.922" v="679" actId="20577"/>
          <ac:spMkLst>
            <pc:docMk/>
            <pc:sldMk cId="3428131330" sldId="281"/>
            <ac:spMk id="3" creationId="{425813D4-1E32-51C6-9A81-8220025E23C8}"/>
          </ac:spMkLst>
        </pc:spChg>
        <pc:spChg chg="mod">
          <ac:chgData name="박 광석" userId="d34e9d0324be4ca6" providerId="Windows Live" clId="Web-{66212BD9-FD26-499C-B799-7978E1DDE4B9}" dt="2023-08-22T08:37:55.139" v="672" actId="1076"/>
          <ac:spMkLst>
            <pc:docMk/>
            <pc:sldMk cId="3428131330" sldId="281"/>
            <ac:spMk id="6" creationId="{A374A5ED-68AB-A555-7F3C-91D887461F63}"/>
          </ac:spMkLst>
        </pc:spChg>
        <pc:picChg chg="mod">
          <ac:chgData name="박 광석" userId="d34e9d0324be4ca6" providerId="Windows Live" clId="Web-{66212BD9-FD26-499C-B799-7978E1DDE4B9}" dt="2023-08-22T08:37:50.842" v="671" actId="1076"/>
          <ac:picMkLst>
            <pc:docMk/>
            <pc:sldMk cId="3428131330" sldId="281"/>
            <ac:picMk id="4" creationId="{4E3BD05A-8782-5671-3040-6796B8876D48}"/>
          </ac:picMkLst>
        </pc:picChg>
        <pc:picChg chg="mod">
          <ac:chgData name="박 광석" userId="d34e9d0324be4ca6" providerId="Windows Live" clId="Web-{66212BD9-FD26-499C-B799-7978E1DDE4B9}" dt="2023-08-22T08:37:47.483" v="670" actId="1076"/>
          <ac:picMkLst>
            <pc:docMk/>
            <pc:sldMk cId="3428131330" sldId="281"/>
            <ac:picMk id="5" creationId="{E04B4A30-510D-4093-C3DB-5F3DFE5F3C95}"/>
          </ac:picMkLst>
        </pc:picChg>
      </pc:sldChg>
      <pc:sldChg chg="addSp modSp">
        <pc:chgData name="박 광석" userId="d34e9d0324be4ca6" providerId="Windows Live" clId="Web-{66212BD9-FD26-499C-B799-7978E1DDE4B9}" dt="2023-08-22T08:42:59.134" v="760" actId="20577"/>
        <pc:sldMkLst>
          <pc:docMk/>
          <pc:sldMk cId="2503793429" sldId="282"/>
        </pc:sldMkLst>
        <pc:spChg chg="mod">
          <ac:chgData name="박 광석" userId="d34e9d0324be4ca6" providerId="Windows Live" clId="Web-{66212BD9-FD26-499C-B799-7978E1DDE4B9}" dt="2023-08-22T08:42:59.134" v="760" actId="20577"/>
          <ac:spMkLst>
            <pc:docMk/>
            <pc:sldMk cId="2503793429" sldId="282"/>
            <ac:spMk id="2" creationId="{EF0D0706-1C77-439E-0B02-512C16D7A7FA}"/>
          </ac:spMkLst>
        </pc:spChg>
        <pc:spChg chg="add mod">
          <ac:chgData name="박 광석" userId="d34e9d0324be4ca6" providerId="Windows Live" clId="Web-{66212BD9-FD26-499C-B799-7978E1DDE4B9}" dt="2023-08-22T07:29:20.666" v="145" actId="20577"/>
          <ac:spMkLst>
            <pc:docMk/>
            <pc:sldMk cId="2503793429" sldId="282"/>
            <ac:spMk id="3" creationId="{3AEC8BD2-0760-9A1D-90C5-538313318A31}"/>
          </ac:spMkLst>
        </pc:spChg>
      </pc:sldChg>
      <pc:sldChg chg="modSp">
        <pc:chgData name="박 광석" userId="d34e9d0324be4ca6" providerId="Windows Live" clId="Web-{66212BD9-FD26-499C-B799-7978E1DDE4B9}" dt="2023-08-22T09:05:05.119" v="857" actId="20577"/>
        <pc:sldMkLst>
          <pc:docMk/>
          <pc:sldMk cId="4078586912" sldId="283"/>
        </pc:sldMkLst>
        <pc:spChg chg="mod">
          <ac:chgData name="박 광석" userId="d34e9d0324be4ca6" providerId="Windows Live" clId="Web-{66212BD9-FD26-499C-B799-7978E1DDE4B9}" dt="2023-08-22T09:02:54.802" v="828" actId="1076"/>
          <ac:spMkLst>
            <pc:docMk/>
            <pc:sldMk cId="4078586912" sldId="283"/>
            <ac:spMk id="2" creationId="{FAD5B748-C51C-80FB-2CA4-ED45E9DC3CF0}"/>
          </ac:spMkLst>
        </pc:spChg>
        <pc:spChg chg="mod">
          <ac:chgData name="박 광석" userId="d34e9d0324be4ca6" providerId="Windows Live" clId="Web-{66212BD9-FD26-499C-B799-7978E1DDE4B9}" dt="2023-08-22T09:05:05.119" v="857" actId="20577"/>
          <ac:spMkLst>
            <pc:docMk/>
            <pc:sldMk cId="4078586912" sldId="283"/>
            <ac:spMk id="3" creationId="{425813D4-1E32-51C6-9A81-8220025E23C8}"/>
          </ac:spMkLst>
        </pc:spChg>
        <pc:picChg chg="mod">
          <ac:chgData name="박 광석" userId="d34e9d0324be4ca6" providerId="Windows Live" clId="Web-{66212BD9-FD26-499C-B799-7978E1DDE4B9}" dt="2023-08-22T09:03:05.365" v="832" actId="1076"/>
          <ac:picMkLst>
            <pc:docMk/>
            <pc:sldMk cId="4078586912" sldId="283"/>
            <ac:picMk id="7" creationId="{772A1185-6E58-641E-016E-3CEA26ECFD49}"/>
          </ac:picMkLst>
        </pc:picChg>
        <pc:picChg chg="mod">
          <ac:chgData name="박 광석" userId="d34e9d0324be4ca6" providerId="Windows Live" clId="Web-{66212BD9-FD26-499C-B799-7978E1DDE4B9}" dt="2023-08-22T09:03:15.193" v="835" actId="1076"/>
          <ac:picMkLst>
            <pc:docMk/>
            <pc:sldMk cId="4078586912" sldId="283"/>
            <ac:picMk id="8" creationId="{127476D3-B7CA-16B1-2A14-BB48D3264B79}"/>
          </ac:picMkLst>
        </pc:picChg>
      </pc:sldChg>
    </pc:docChg>
  </pc:docChgLst>
  <pc:docChgLst>
    <pc:chgData name="김 민성" userId="e5db0b41be2315bf" providerId="Windows Live" clId="Web-{3CC665B9-BD84-4B8F-AC96-C2FA4A3DC10D}"/>
    <pc:docChg chg="addSld modSld sldOrd modSection">
      <pc:chgData name="김 민성" userId="e5db0b41be2315bf" providerId="Windows Live" clId="Web-{3CC665B9-BD84-4B8F-AC96-C2FA4A3DC10D}" dt="2023-08-22T10:54:24.063" v="774" actId="1076"/>
      <pc:docMkLst>
        <pc:docMk/>
      </pc:docMkLst>
      <pc:sldChg chg="addSp delSp modSp ord">
        <pc:chgData name="김 민성" userId="e5db0b41be2315bf" providerId="Windows Live" clId="Web-{3CC665B9-BD84-4B8F-AC96-C2FA4A3DC10D}" dt="2023-08-22T10:24:08.226" v="297" actId="1076"/>
        <pc:sldMkLst>
          <pc:docMk/>
          <pc:sldMk cId="2678593480" sldId="259"/>
        </pc:sldMkLst>
        <pc:spChg chg="mod">
          <ac:chgData name="김 민성" userId="e5db0b41be2315bf" providerId="Windows Live" clId="Web-{3CC665B9-BD84-4B8F-AC96-C2FA4A3DC10D}" dt="2023-08-22T10:24:08.226" v="297" actId="1076"/>
          <ac:spMkLst>
            <pc:docMk/>
            <pc:sldMk cId="2678593480" sldId="259"/>
            <ac:spMk id="2" creationId="{5DE3B8D1-1F6F-1CF1-88D4-670DDCDA0255}"/>
          </ac:spMkLst>
        </pc:spChg>
        <pc:spChg chg="del mod">
          <ac:chgData name="김 민성" userId="e5db0b41be2315bf" providerId="Windows Live" clId="Web-{3CC665B9-BD84-4B8F-AC96-C2FA4A3DC10D}" dt="2023-08-22T10:14:35.994" v="147"/>
          <ac:spMkLst>
            <pc:docMk/>
            <pc:sldMk cId="2678593480" sldId="259"/>
            <ac:spMk id="3" creationId="{FC1282C9-FDEF-69DB-7231-99F13BC91FBE}"/>
          </ac:spMkLst>
        </pc:spChg>
        <pc:spChg chg="mod">
          <ac:chgData name="김 민성" userId="e5db0b41be2315bf" providerId="Windows Live" clId="Web-{3CC665B9-BD84-4B8F-AC96-C2FA4A3DC10D}" dt="2023-08-22T10:20:01.627" v="201" actId="1076"/>
          <ac:spMkLst>
            <pc:docMk/>
            <pc:sldMk cId="2678593480" sldId="259"/>
            <ac:spMk id="4" creationId="{ACD98691-850C-9A36-2172-8BBE8EC53944}"/>
          </ac:spMkLst>
        </pc:spChg>
        <pc:spChg chg="add">
          <ac:chgData name="김 민성" userId="e5db0b41be2315bf" providerId="Windows Live" clId="Web-{3CC665B9-BD84-4B8F-AC96-C2FA4A3DC10D}" dt="2023-08-22T10:09:58.613" v="95"/>
          <ac:spMkLst>
            <pc:docMk/>
            <pc:sldMk cId="2678593480" sldId="259"/>
            <ac:spMk id="9" creationId="{1B57C525-EB16-1967-166C-A8C881A5C71F}"/>
          </ac:spMkLst>
        </pc:spChg>
        <pc:picChg chg="mod">
          <ac:chgData name="김 민성" userId="e5db0b41be2315bf" providerId="Windows Live" clId="Web-{3CC665B9-BD84-4B8F-AC96-C2FA4A3DC10D}" dt="2023-08-22T10:20:16.705" v="205" actId="1076"/>
          <ac:picMkLst>
            <pc:docMk/>
            <pc:sldMk cId="2678593480" sldId="259"/>
            <ac:picMk id="5" creationId="{E7071400-1403-C2CB-E7D8-A06EBF0D889F}"/>
          </ac:picMkLst>
        </pc:picChg>
        <pc:picChg chg="add del mod">
          <ac:chgData name="김 민성" userId="e5db0b41be2315bf" providerId="Windows Live" clId="Web-{3CC665B9-BD84-4B8F-AC96-C2FA4A3DC10D}" dt="2023-08-22T10:06:39.140" v="78"/>
          <ac:picMkLst>
            <pc:docMk/>
            <pc:sldMk cId="2678593480" sldId="259"/>
            <ac:picMk id="6" creationId="{DAD2D9DA-3EEF-6EDD-A9F8-A500DE0906AE}"/>
          </ac:picMkLst>
        </pc:picChg>
        <pc:picChg chg="mod">
          <ac:chgData name="김 민성" userId="e5db0b41be2315bf" providerId="Windows Live" clId="Web-{3CC665B9-BD84-4B8F-AC96-C2FA4A3DC10D}" dt="2023-08-22T10:19:53.767" v="198" actId="1076"/>
          <ac:picMkLst>
            <pc:docMk/>
            <pc:sldMk cId="2678593480" sldId="259"/>
            <ac:picMk id="7" creationId="{DC695C1B-6091-FDE6-8E53-71876863BA2E}"/>
          </ac:picMkLst>
        </pc:picChg>
        <pc:picChg chg="add del mod">
          <ac:chgData name="김 민성" userId="e5db0b41be2315bf" providerId="Windows Live" clId="Web-{3CC665B9-BD84-4B8F-AC96-C2FA4A3DC10D}" dt="2023-08-22T10:11:49.240" v="106"/>
          <ac:picMkLst>
            <pc:docMk/>
            <pc:sldMk cId="2678593480" sldId="259"/>
            <ac:picMk id="10" creationId="{9956E5B1-C333-F50C-1099-5D1D35CA91FA}"/>
          </ac:picMkLst>
        </pc:picChg>
        <pc:picChg chg="add mod">
          <ac:chgData name="김 민성" userId="e5db0b41be2315bf" providerId="Windows Live" clId="Web-{3CC665B9-BD84-4B8F-AC96-C2FA4A3DC10D}" dt="2023-08-22T10:19:53.783" v="200" actId="1076"/>
          <ac:picMkLst>
            <pc:docMk/>
            <pc:sldMk cId="2678593480" sldId="259"/>
            <ac:picMk id="12" creationId="{96BB3930-9680-2569-15CD-231326EB93F0}"/>
          </ac:picMkLst>
        </pc:picChg>
        <pc:cxnChg chg="add mod">
          <ac:chgData name="김 민성" userId="e5db0b41be2315bf" providerId="Windows Live" clId="Web-{3CC665B9-BD84-4B8F-AC96-C2FA4A3DC10D}" dt="2023-08-22T10:20:11.299" v="203" actId="1076"/>
          <ac:cxnSpMkLst>
            <pc:docMk/>
            <pc:sldMk cId="2678593480" sldId="259"/>
            <ac:cxnSpMk id="14" creationId="{D33DFBF2-C5C9-A275-EA7F-86338912818B}"/>
          </ac:cxnSpMkLst>
        </pc:cxnChg>
      </pc:sldChg>
      <pc:sldChg chg="addSp delSp modSp mod ord setBg">
        <pc:chgData name="김 민성" userId="e5db0b41be2315bf" providerId="Windows Live" clId="Web-{3CC665B9-BD84-4B8F-AC96-C2FA4A3DC10D}" dt="2023-08-22T10:16:03.981" v="165"/>
        <pc:sldMkLst>
          <pc:docMk/>
          <pc:sldMk cId="3878422738" sldId="263"/>
        </pc:sldMkLst>
        <pc:spChg chg="mod">
          <ac:chgData name="김 민성" userId="e5db0b41be2315bf" providerId="Windows Live" clId="Web-{3CC665B9-BD84-4B8F-AC96-C2FA4A3DC10D}" dt="2023-08-22T10:04:38.543" v="45"/>
          <ac:spMkLst>
            <pc:docMk/>
            <pc:sldMk cId="3878422738" sldId="263"/>
            <ac:spMk id="2" creationId="{6DF6D013-E8AE-02B1-4920-8E2E84B44495}"/>
          </ac:spMkLst>
        </pc:spChg>
        <pc:spChg chg="add mod">
          <ac:chgData name="김 민성" userId="e5db0b41be2315bf" providerId="Windows Live" clId="Web-{3CC665B9-BD84-4B8F-AC96-C2FA4A3DC10D}" dt="2023-08-22T10:09:52.347" v="94" actId="14100"/>
          <ac:spMkLst>
            <pc:docMk/>
            <pc:sldMk cId="3878422738" sldId="263"/>
            <ac:spMk id="3" creationId="{435201A8-84C9-ABD2-C1EE-0C90A7138D92}"/>
          </ac:spMkLst>
        </pc:spChg>
        <pc:spChg chg="mod">
          <ac:chgData name="김 민성" userId="e5db0b41be2315bf" providerId="Windows Live" clId="Web-{3CC665B9-BD84-4B8F-AC96-C2FA4A3DC10D}" dt="2023-08-22T10:04:38.543" v="45"/>
          <ac:spMkLst>
            <pc:docMk/>
            <pc:sldMk cId="3878422738" sldId="263"/>
            <ac:spMk id="5" creationId="{7801EE85-B454-EBC0-786A-28C7EA1B1753}"/>
          </ac:spMkLst>
        </pc:spChg>
        <pc:spChg chg="add">
          <ac:chgData name="김 민성" userId="e5db0b41be2315bf" providerId="Windows Live" clId="Web-{3CC665B9-BD84-4B8F-AC96-C2FA4A3DC10D}" dt="2023-08-22T10:04:38.543" v="45"/>
          <ac:spMkLst>
            <pc:docMk/>
            <pc:sldMk cId="3878422738" sldId="263"/>
            <ac:spMk id="20" creationId="{AAAE94E3-A7DB-4868-B1E3-E49703488BBC}"/>
          </ac:spMkLst>
        </pc:spChg>
        <pc:spChg chg="add">
          <ac:chgData name="김 민성" userId="e5db0b41be2315bf" providerId="Windows Live" clId="Web-{3CC665B9-BD84-4B8F-AC96-C2FA4A3DC10D}" dt="2023-08-22T10:04:38.543" v="45"/>
          <ac:spMkLst>
            <pc:docMk/>
            <pc:sldMk cId="3878422738" sldId="263"/>
            <ac:spMk id="24" creationId="{3873B707-463F-40B0-8227-E8CC6C67EB25}"/>
          </ac:spMkLst>
        </pc:spChg>
        <pc:spChg chg="add">
          <ac:chgData name="김 민성" userId="e5db0b41be2315bf" providerId="Windows Live" clId="Web-{3CC665B9-BD84-4B8F-AC96-C2FA4A3DC10D}" dt="2023-08-22T10:04:38.543" v="45"/>
          <ac:spMkLst>
            <pc:docMk/>
            <pc:sldMk cId="3878422738" sldId="263"/>
            <ac:spMk id="25" creationId="{C13237C8-E62C-4F0D-A318-BD6FB6C2D138}"/>
          </ac:spMkLst>
        </pc:spChg>
        <pc:spChg chg="add">
          <ac:chgData name="김 민성" userId="e5db0b41be2315bf" providerId="Windows Live" clId="Web-{3CC665B9-BD84-4B8F-AC96-C2FA4A3DC10D}" dt="2023-08-22T10:04:38.543" v="45"/>
          <ac:spMkLst>
            <pc:docMk/>
            <pc:sldMk cId="3878422738" sldId="263"/>
            <ac:spMk id="26" creationId="{19C9EAEA-39D0-4B0E-A0EB-51E7B26740B1}"/>
          </ac:spMkLst>
        </pc:spChg>
        <pc:spChg chg="add">
          <ac:chgData name="김 민성" userId="e5db0b41be2315bf" providerId="Windows Live" clId="Web-{3CC665B9-BD84-4B8F-AC96-C2FA4A3DC10D}" dt="2023-08-22T10:04:38.543" v="45"/>
          <ac:spMkLst>
            <pc:docMk/>
            <pc:sldMk cId="3878422738" sldId="263"/>
            <ac:spMk id="27" creationId="{8CB5D2D7-DF65-4E86-BFBA-FFB9B5ACEB64}"/>
          </ac:spMkLst>
        </pc:spChg>
        <pc:grpChg chg="add">
          <ac:chgData name="김 민성" userId="e5db0b41be2315bf" providerId="Windows Live" clId="Web-{3CC665B9-BD84-4B8F-AC96-C2FA4A3DC10D}" dt="2023-08-22T10:04:38.543" v="45"/>
          <ac:grpSpMkLst>
            <pc:docMk/>
            <pc:sldMk cId="3878422738" sldId="263"/>
            <ac:grpSpMk id="22" creationId="{1DE889C7-FAD6-4397-98E2-05D503484459}"/>
          </ac:grpSpMkLst>
        </pc:grpChg>
        <pc:picChg chg="mod ord">
          <ac:chgData name="김 민성" userId="e5db0b41be2315bf" providerId="Windows Live" clId="Web-{3CC665B9-BD84-4B8F-AC96-C2FA4A3DC10D}" dt="2023-08-22T10:04:38.543" v="45"/>
          <ac:picMkLst>
            <pc:docMk/>
            <pc:sldMk cId="3878422738" sldId="263"/>
            <ac:picMk id="4" creationId="{E5722CD3-30E7-02DA-59CA-95A8036C0CD1}"/>
          </ac:picMkLst>
        </pc:picChg>
        <pc:picChg chg="mod">
          <ac:chgData name="김 민성" userId="e5db0b41be2315bf" providerId="Windows Live" clId="Web-{3CC665B9-BD84-4B8F-AC96-C2FA4A3DC10D}" dt="2023-08-22T10:04:38.543" v="45"/>
          <ac:picMkLst>
            <pc:docMk/>
            <pc:sldMk cId="3878422738" sldId="263"/>
            <ac:picMk id="6" creationId="{E2614FF8-D548-0F1B-0B2E-2EF94266DDAB}"/>
          </ac:picMkLst>
        </pc:picChg>
        <pc:picChg chg="add del mod">
          <ac:chgData name="김 민성" userId="e5db0b41be2315bf" providerId="Windows Live" clId="Web-{3CC665B9-BD84-4B8F-AC96-C2FA4A3DC10D}" dt="2023-08-22T10:12:00.631" v="111"/>
          <ac:picMkLst>
            <pc:docMk/>
            <pc:sldMk cId="3878422738" sldId="263"/>
            <ac:picMk id="8" creationId="{49674C46-862C-863D-6828-A0F2D892FF26}"/>
          </ac:picMkLst>
        </pc:picChg>
        <pc:cxnChg chg="add del mod">
          <ac:chgData name="김 민성" userId="e5db0b41be2315bf" providerId="Windows Live" clId="Web-{3CC665B9-BD84-4B8F-AC96-C2FA4A3DC10D}" dt="2023-08-22T10:16:03.981" v="165"/>
          <ac:cxnSpMkLst>
            <pc:docMk/>
            <pc:sldMk cId="3878422738" sldId="263"/>
            <ac:cxnSpMk id="9" creationId="{4FD6B5C9-78E3-F925-7890-D9B6844756FE}"/>
          </ac:cxnSpMkLst>
        </pc:cxnChg>
      </pc:sldChg>
      <pc:sldChg chg="addSp delSp modSp ord">
        <pc:chgData name="김 민성" userId="e5db0b41be2315bf" providerId="Windows Live" clId="Web-{3CC665B9-BD84-4B8F-AC96-C2FA4A3DC10D}" dt="2023-08-22T10:25:21.399" v="306" actId="1076"/>
        <pc:sldMkLst>
          <pc:docMk/>
          <pc:sldMk cId="3023728966" sldId="264"/>
        </pc:sldMkLst>
        <pc:spChg chg="mod">
          <ac:chgData name="김 민성" userId="e5db0b41be2315bf" providerId="Windows Live" clId="Web-{3CC665B9-BD84-4B8F-AC96-C2FA4A3DC10D}" dt="2023-08-22T10:25:21.399" v="306" actId="1076"/>
          <ac:spMkLst>
            <pc:docMk/>
            <pc:sldMk cId="3023728966" sldId="264"/>
            <ac:spMk id="2" creationId="{EF0D0706-1C77-439E-0B02-512C16D7A7FA}"/>
          </ac:spMkLst>
        </pc:spChg>
        <pc:spChg chg="add">
          <ac:chgData name="김 민성" userId="e5db0b41be2315bf" providerId="Windows Live" clId="Web-{3CC665B9-BD84-4B8F-AC96-C2FA4A3DC10D}" dt="2023-08-22T10:19:04.985" v="190"/>
          <ac:spMkLst>
            <pc:docMk/>
            <pc:sldMk cId="3023728966" sldId="264"/>
            <ac:spMk id="4" creationId="{02121774-BE25-F88B-F0ED-5D8E58FC3D7A}"/>
          </ac:spMkLst>
        </pc:spChg>
        <pc:spChg chg="mod">
          <ac:chgData name="김 민성" userId="e5db0b41be2315bf" providerId="Windows Live" clId="Web-{3CC665B9-BD84-4B8F-AC96-C2FA4A3DC10D}" dt="2023-08-22T10:21:13.394" v="218" actId="1076"/>
          <ac:spMkLst>
            <pc:docMk/>
            <pc:sldMk cId="3023728966" sldId="264"/>
            <ac:spMk id="9" creationId="{B9B73D7F-4CA5-9159-6393-80E75E09B915}"/>
          </ac:spMkLst>
        </pc:spChg>
        <pc:spChg chg="mod">
          <ac:chgData name="김 민성" userId="e5db0b41be2315bf" providerId="Windows Live" clId="Web-{3CC665B9-BD84-4B8F-AC96-C2FA4A3DC10D}" dt="2023-08-22T10:23:04.537" v="288" actId="1076"/>
          <ac:spMkLst>
            <pc:docMk/>
            <pc:sldMk cId="3023728966" sldId="264"/>
            <ac:spMk id="14" creationId="{8B35BBA6-94FB-AEE9-F0FF-02D2706328F2}"/>
          </ac:spMkLst>
        </pc:spChg>
        <pc:picChg chg="add del">
          <ac:chgData name="김 민성" userId="e5db0b41be2315bf" providerId="Windows Live" clId="Web-{3CC665B9-BD84-4B8F-AC96-C2FA4A3DC10D}" dt="2023-08-22T10:20:24.143" v="206"/>
          <ac:picMkLst>
            <pc:docMk/>
            <pc:sldMk cId="3023728966" sldId="264"/>
            <ac:picMk id="6" creationId="{34A3BFAF-3856-6508-F32C-E424724A341D}"/>
          </ac:picMkLst>
        </pc:picChg>
        <pc:picChg chg="add">
          <ac:chgData name="김 민성" userId="e5db0b41be2315bf" providerId="Windows Live" clId="Web-{3CC665B9-BD84-4B8F-AC96-C2FA4A3DC10D}" dt="2023-08-22T10:20:27.971" v="207"/>
          <ac:picMkLst>
            <pc:docMk/>
            <pc:sldMk cId="3023728966" sldId="264"/>
            <ac:picMk id="8" creationId="{B565D958-C043-A6DB-E08D-B73EF892F4AC}"/>
          </ac:picMkLst>
        </pc:picChg>
        <pc:picChg chg="mod">
          <ac:chgData name="김 민성" userId="e5db0b41be2315bf" providerId="Windows Live" clId="Web-{3CC665B9-BD84-4B8F-AC96-C2FA4A3DC10D}" dt="2023-08-22T10:23:18.147" v="289"/>
          <ac:picMkLst>
            <pc:docMk/>
            <pc:sldMk cId="3023728966" sldId="264"/>
            <ac:picMk id="18" creationId="{B95D0C47-FE56-BDC0-A1F8-017CDE57DB39}"/>
          </ac:picMkLst>
        </pc:picChg>
        <pc:cxnChg chg="add mod">
          <ac:chgData name="김 민성" userId="e5db0b41be2315bf" providerId="Windows Live" clId="Web-{3CC665B9-BD84-4B8F-AC96-C2FA4A3DC10D}" dt="2023-08-22T10:25:12.665" v="305" actId="14100"/>
          <ac:cxnSpMkLst>
            <pc:docMk/>
            <pc:sldMk cId="3023728966" sldId="264"/>
            <ac:cxnSpMk id="11" creationId="{0AF383D0-0EA4-A6F0-430A-747CB1322762}"/>
          </ac:cxnSpMkLst>
        </pc:cxnChg>
      </pc:sldChg>
      <pc:sldChg chg="addSp modSp">
        <pc:chgData name="김 민성" userId="e5db0b41be2315bf" providerId="Windows Live" clId="Web-{3CC665B9-BD84-4B8F-AC96-C2FA4A3DC10D}" dt="2023-08-22T10:40:33.123" v="541"/>
        <pc:sldMkLst>
          <pc:docMk/>
          <pc:sldMk cId="3244285800" sldId="273"/>
        </pc:sldMkLst>
        <pc:spChg chg="mod">
          <ac:chgData name="김 민성" userId="e5db0b41be2315bf" providerId="Windows Live" clId="Web-{3CC665B9-BD84-4B8F-AC96-C2FA4A3DC10D}" dt="2023-08-22T10:31:08.001" v="393" actId="1076"/>
          <ac:spMkLst>
            <pc:docMk/>
            <pc:sldMk cId="3244285800" sldId="273"/>
            <ac:spMk id="2" creationId="{DEAEEA73-6FE6-2F5B-7E22-98B88FBD0A76}"/>
          </ac:spMkLst>
        </pc:spChg>
        <pc:spChg chg="mod">
          <ac:chgData name="김 민성" userId="e5db0b41be2315bf" providerId="Windows Live" clId="Web-{3CC665B9-BD84-4B8F-AC96-C2FA4A3DC10D}" dt="2023-08-22T10:31:54.518" v="397" actId="1076"/>
          <ac:spMkLst>
            <pc:docMk/>
            <pc:sldMk cId="3244285800" sldId="273"/>
            <ac:spMk id="8" creationId="{6F147BA6-87B8-79E3-5292-CFD5CAA72379}"/>
          </ac:spMkLst>
        </pc:spChg>
        <pc:picChg chg="mod">
          <ac:chgData name="김 민성" userId="e5db0b41be2315bf" providerId="Windows Live" clId="Web-{3CC665B9-BD84-4B8F-AC96-C2FA4A3DC10D}" dt="2023-08-22T10:40:33.045" v="538"/>
          <ac:picMkLst>
            <pc:docMk/>
            <pc:sldMk cId="3244285800" sldId="273"/>
            <ac:picMk id="4" creationId="{132084CF-804F-0508-CE43-86393DF29F47}"/>
          </ac:picMkLst>
        </pc:picChg>
        <pc:picChg chg="mod">
          <ac:chgData name="김 민성" userId="e5db0b41be2315bf" providerId="Windows Live" clId="Web-{3CC665B9-BD84-4B8F-AC96-C2FA4A3DC10D}" dt="2023-08-22T10:40:33.076" v="539"/>
          <ac:picMkLst>
            <pc:docMk/>
            <pc:sldMk cId="3244285800" sldId="273"/>
            <ac:picMk id="5" creationId="{7BEA18CE-0F26-DB56-ADF3-9A74D0D453FF}"/>
          </ac:picMkLst>
        </pc:picChg>
        <pc:picChg chg="mod">
          <ac:chgData name="김 민성" userId="e5db0b41be2315bf" providerId="Windows Live" clId="Web-{3CC665B9-BD84-4B8F-AC96-C2FA4A3DC10D}" dt="2023-08-22T10:40:33.092" v="540"/>
          <ac:picMkLst>
            <pc:docMk/>
            <pc:sldMk cId="3244285800" sldId="273"/>
            <ac:picMk id="6" creationId="{95252560-671C-D71B-2C6D-CEC40BD708A2}"/>
          </ac:picMkLst>
        </pc:picChg>
        <pc:picChg chg="mod">
          <ac:chgData name="김 민성" userId="e5db0b41be2315bf" providerId="Windows Live" clId="Web-{3CC665B9-BD84-4B8F-AC96-C2FA4A3DC10D}" dt="2023-08-22T10:40:33.123" v="541"/>
          <ac:picMkLst>
            <pc:docMk/>
            <pc:sldMk cId="3244285800" sldId="273"/>
            <ac:picMk id="7" creationId="{F57A35DA-C7C7-5BF4-E1C1-0416D1E995C9}"/>
          </ac:picMkLst>
        </pc:picChg>
        <pc:picChg chg="add">
          <ac:chgData name="김 민성" userId="e5db0b41be2315bf" providerId="Windows Live" clId="Web-{3CC665B9-BD84-4B8F-AC96-C2FA4A3DC10D}" dt="2023-08-22T10:30:27.891" v="384"/>
          <ac:picMkLst>
            <pc:docMk/>
            <pc:sldMk cId="3244285800" sldId="273"/>
            <ac:picMk id="9" creationId="{5712CBF9-D35B-A055-E809-68B919688BA4}"/>
          </ac:picMkLst>
        </pc:picChg>
        <pc:cxnChg chg="add mod">
          <ac:chgData name="김 민성" userId="e5db0b41be2315bf" providerId="Windows Live" clId="Web-{3CC665B9-BD84-4B8F-AC96-C2FA4A3DC10D}" dt="2023-08-22T10:31:27.579" v="395" actId="14100"/>
          <ac:cxnSpMkLst>
            <pc:docMk/>
            <pc:sldMk cId="3244285800" sldId="273"/>
            <ac:cxnSpMk id="11" creationId="{20E9D627-4898-E041-B173-27FBE79B5DB8}"/>
          </ac:cxnSpMkLst>
        </pc:cxnChg>
      </pc:sldChg>
      <pc:sldChg chg="addSp delSp modSp ord">
        <pc:chgData name="김 민성" userId="e5db0b41be2315bf" providerId="Windows Live" clId="Web-{3CC665B9-BD84-4B8F-AC96-C2FA4A3DC10D}" dt="2023-08-22T10:36:48.430" v="486" actId="1076"/>
        <pc:sldMkLst>
          <pc:docMk/>
          <pc:sldMk cId="900851237" sldId="274"/>
        </pc:sldMkLst>
        <pc:spChg chg="mod">
          <ac:chgData name="김 민성" userId="e5db0b41be2315bf" providerId="Windows Live" clId="Web-{3CC665B9-BD84-4B8F-AC96-C2FA4A3DC10D}" dt="2023-08-22T10:36:48.430" v="486" actId="1076"/>
          <ac:spMkLst>
            <pc:docMk/>
            <pc:sldMk cId="900851237" sldId="274"/>
            <ac:spMk id="2" creationId="{662C02D2-CB37-C249-5B7C-BDE7B39B8E2C}"/>
          </ac:spMkLst>
        </pc:spChg>
        <pc:spChg chg="mod">
          <ac:chgData name="김 민성" userId="e5db0b41be2315bf" providerId="Windows Live" clId="Web-{3CC665B9-BD84-4B8F-AC96-C2FA4A3DC10D}" dt="2023-08-22T10:35:26.710" v="457" actId="20577"/>
          <ac:spMkLst>
            <pc:docMk/>
            <pc:sldMk cId="900851237" sldId="274"/>
            <ac:spMk id="5" creationId="{26297D3B-E927-4F52-260D-F2CBD3CDFEA6}"/>
          </ac:spMkLst>
        </pc:spChg>
        <pc:picChg chg="mod">
          <ac:chgData name="김 민성" userId="e5db0b41be2315bf" providerId="Windows Live" clId="Web-{3CC665B9-BD84-4B8F-AC96-C2FA4A3DC10D}" dt="2023-08-22T10:35:44.007" v="459" actId="1076"/>
          <ac:picMkLst>
            <pc:docMk/>
            <pc:sldMk cId="900851237" sldId="274"/>
            <ac:picMk id="4" creationId="{76D7B448-A022-5668-1D08-FDD98087E218}"/>
          </ac:picMkLst>
        </pc:picChg>
        <pc:picChg chg="add del">
          <ac:chgData name="김 민성" userId="e5db0b41be2315bf" providerId="Windows Live" clId="Web-{3CC665B9-BD84-4B8F-AC96-C2FA4A3DC10D}" dt="2023-08-22T10:33:50.598" v="434"/>
          <ac:picMkLst>
            <pc:docMk/>
            <pc:sldMk cId="900851237" sldId="274"/>
            <ac:picMk id="6" creationId="{064CDB7D-DF21-AF0A-FFAC-A92FF4BDA9A1}"/>
          </ac:picMkLst>
        </pc:picChg>
        <pc:picChg chg="add">
          <ac:chgData name="김 민성" userId="e5db0b41be2315bf" providerId="Windows Live" clId="Web-{3CC665B9-BD84-4B8F-AC96-C2FA4A3DC10D}" dt="2023-08-22T10:34:10.302" v="438"/>
          <ac:picMkLst>
            <pc:docMk/>
            <pc:sldMk cId="900851237" sldId="274"/>
            <ac:picMk id="10" creationId="{15C81E4F-5BA2-3F04-A219-1D1AE37D7B0F}"/>
          </ac:picMkLst>
        </pc:picChg>
        <pc:cxnChg chg="add del">
          <ac:chgData name="김 민성" userId="e5db0b41be2315bf" providerId="Windows Live" clId="Web-{3CC665B9-BD84-4B8F-AC96-C2FA4A3DC10D}" dt="2023-08-22T10:33:49.661" v="433"/>
          <ac:cxnSpMkLst>
            <pc:docMk/>
            <pc:sldMk cId="900851237" sldId="274"/>
            <ac:cxnSpMk id="8" creationId="{AD475FB5-77FC-994C-A69D-C4A235329286}"/>
          </ac:cxnSpMkLst>
        </pc:cxnChg>
        <pc:cxnChg chg="add mod">
          <ac:chgData name="김 민성" userId="e5db0b41be2315bf" providerId="Windows Live" clId="Web-{3CC665B9-BD84-4B8F-AC96-C2FA4A3DC10D}" dt="2023-08-22T10:36:43.993" v="485" actId="1076"/>
          <ac:cxnSpMkLst>
            <pc:docMk/>
            <pc:sldMk cId="900851237" sldId="274"/>
            <ac:cxnSpMk id="12" creationId="{9C2F22BA-0B3A-AFD0-887D-2FD4F97E5679}"/>
          </ac:cxnSpMkLst>
        </pc:cxnChg>
      </pc:sldChg>
      <pc:sldChg chg="addSp modSp ord">
        <pc:chgData name="김 민성" userId="e5db0b41be2315bf" providerId="Windows Live" clId="Web-{3CC665B9-BD84-4B8F-AC96-C2FA4A3DC10D}" dt="2023-08-22T10:42:41.782" v="553"/>
        <pc:sldMkLst>
          <pc:docMk/>
          <pc:sldMk cId="105009304" sldId="275"/>
        </pc:sldMkLst>
        <pc:spChg chg="mod">
          <ac:chgData name="김 민성" userId="e5db0b41be2315bf" providerId="Windows Live" clId="Web-{3CC665B9-BD84-4B8F-AC96-C2FA4A3DC10D}" dt="2023-08-22T10:42:41.782" v="553"/>
          <ac:spMkLst>
            <pc:docMk/>
            <pc:sldMk cId="105009304" sldId="275"/>
            <ac:spMk id="2" creationId="{48F1FF37-62DE-BAA6-7AA4-A6A4F75BCCB5}"/>
          </ac:spMkLst>
        </pc:spChg>
        <pc:spChg chg="mod">
          <ac:chgData name="김 민성" userId="e5db0b41be2315bf" providerId="Windows Live" clId="Web-{3CC665B9-BD84-4B8F-AC96-C2FA4A3DC10D}" dt="2023-08-22T10:38:47.871" v="521" actId="20577"/>
          <ac:spMkLst>
            <pc:docMk/>
            <pc:sldMk cId="105009304" sldId="275"/>
            <ac:spMk id="3" creationId="{751EB475-E225-0488-3361-9B1D30A255F6}"/>
          </ac:spMkLst>
        </pc:spChg>
        <pc:picChg chg="mod">
          <ac:chgData name="김 민성" userId="e5db0b41be2315bf" providerId="Windows Live" clId="Web-{3CC665B9-BD84-4B8F-AC96-C2FA4A3DC10D}" dt="2023-08-22T10:40:04.825" v="530" actId="1076"/>
          <ac:picMkLst>
            <pc:docMk/>
            <pc:sldMk cId="105009304" sldId="275"/>
            <ac:picMk id="4" creationId="{3AE49B83-4DB4-BF1C-C1D0-95EAF6FEC7AC}"/>
          </ac:picMkLst>
        </pc:picChg>
        <pc:picChg chg="mod">
          <ac:chgData name="김 민성" userId="e5db0b41be2315bf" providerId="Windows Live" clId="Web-{3CC665B9-BD84-4B8F-AC96-C2FA4A3DC10D}" dt="2023-08-22T10:40:04.872" v="531" actId="1076"/>
          <ac:picMkLst>
            <pc:docMk/>
            <pc:sldMk cId="105009304" sldId="275"/>
            <ac:picMk id="7" creationId="{29C0EB36-6A53-EEB5-AA7D-37C08D234A49}"/>
          </ac:picMkLst>
        </pc:picChg>
        <pc:picChg chg="add">
          <ac:chgData name="김 민성" userId="e5db0b41be2315bf" providerId="Windows Live" clId="Web-{3CC665B9-BD84-4B8F-AC96-C2FA4A3DC10D}" dt="2023-08-22T10:35:52.101" v="460"/>
          <ac:picMkLst>
            <pc:docMk/>
            <pc:sldMk cId="105009304" sldId="275"/>
            <ac:picMk id="8" creationId="{64EC20FD-9D48-431C-5DCD-D26EA5CB21E2}"/>
          </ac:picMkLst>
        </pc:picChg>
        <pc:picChg chg="mod">
          <ac:chgData name="김 민성" userId="e5db0b41be2315bf" providerId="Windows Live" clId="Web-{3CC665B9-BD84-4B8F-AC96-C2FA4A3DC10D}" dt="2023-08-22T10:40:04.919" v="532" actId="1076"/>
          <ac:picMkLst>
            <pc:docMk/>
            <pc:sldMk cId="105009304" sldId="275"/>
            <ac:picMk id="9" creationId="{C2E8C267-29DC-F7AD-497C-04D57ADA01D3}"/>
          </ac:picMkLst>
        </pc:picChg>
        <pc:cxnChg chg="add mod">
          <ac:chgData name="김 민성" userId="e5db0b41be2315bf" providerId="Windows Live" clId="Web-{3CC665B9-BD84-4B8F-AC96-C2FA4A3DC10D}" dt="2023-08-22T10:37:17.915" v="494" actId="14100"/>
          <ac:cxnSpMkLst>
            <pc:docMk/>
            <pc:sldMk cId="105009304" sldId="275"/>
            <ac:cxnSpMk id="11" creationId="{02CA17FD-8428-3CF5-B4C7-710A7FC93B50}"/>
          </ac:cxnSpMkLst>
        </pc:cxnChg>
      </pc:sldChg>
      <pc:sldChg chg="addSp modSp">
        <pc:chgData name="김 민성" userId="e5db0b41be2315bf" providerId="Windows Live" clId="Web-{3CC665B9-BD84-4B8F-AC96-C2FA4A3DC10D}" dt="2023-08-22T10:52:41.108" v="744" actId="1076"/>
        <pc:sldMkLst>
          <pc:docMk/>
          <pc:sldMk cId="1826669421" sldId="278"/>
        </pc:sldMkLst>
        <pc:spChg chg="mod">
          <ac:chgData name="김 민성" userId="e5db0b41be2315bf" providerId="Windows Live" clId="Web-{3CC665B9-BD84-4B8F-AC96-C2FA4A3DC10D}" dt="2023-08-22T10:51:43.888" v="717" actId="1076"/>
          <ac:spMkLst>
            <pc:docMk/>
            <pc:sldMk cId="1826669421" sldId="278"/>
            <ac:spMk id="2" creationId="{CFDF61D1-647D-DB72-B9C4-DA1C1D518DE6}"/>
          </ac:spMkLst>
        </pc:spChg>
        <pc:spChg chg="mod">
          <ac:chgData name="김 민성" userId="e5db0b41be2315bf" providerId="Windows Live" clId="Web-{3CC665B9-BD84-4B8F-AC96-C2FA4A3DC10D}" dt="2023-08-22T10:51:49.873" v="724" actId="14100"/>
          <ac:spMkLst>
            <pc:docMk/>
            <pc:sldMk cId="1826669421" sldId="278"/>
            <ac:spMk id="6" creationId="{07B2C681-E225-5438-520E-AD8C2B5B80A1}"/>
          </ac:spMkLst>
        </pc:spChg>
        <pc:picChg chg="mod modCrop">
          <ac:chgData name="김 민성" userId="e5db0b41be2315bf" providerId="Windows Live" clId="Web-{3CC665B9-BD84-4B8F-AC96-C2FA4A3DC10D}" dt="2023-08-22T10:52:38.124" v="742" actId="1076"/>
          <ac:picMkLst>
            <pc:docMk/>
            <pc:sldMk cId="1826669421" sldId="278"/>
            <ac:picMk id="4" creationId="{6D5A0885-0D87-854A-87D1-42D4E9979984}"/>
          </ac:picMkLst>
        </pc:picChg>
        <pc:picChg chg="mod modCrop">
          <ac:chgData name="김 민성" userId="e5db0b41be2315bf" providerId="Windows Live" clId="Web-{3CC665B9-BD84-4B8F-AC96-C2FA4A3DC10D}" dt="2023-08-22T10:52:41.108" v="744" actId="1076"/>
          <ac:picMkLst>
            <pc:docMk/>
            <pc:sldMk cId="1826669421" sldId="278"/>
            <ac:picMk id="5" creationId="{15554AC7-C403-9D65-42EF-96EC8D907F37}"/>
          </ac:picMkLst>
        </pc:picChg>
        <pc:picChg chg="add mod">
          <ac:chgData name="김 민성" userId="e5db0b41be2315bf" providerId="Windows Live" clId="Web-{3CC665B9-BD84-4B8F-AC96-C2FA4A3DC10D}" dt="2023-08-22T10:51:43.888" v="716" actId="1076"/>
          <ac:picMkLst>
            <pc:docMk/>
            <pc:sldMk cId="1826669421" sldId="278"/>
            <ac:picMk id="7" creationId="{562C8056-0552-D6B5-4D7E-3903CD755023}"/>
          </ac:picMkLst>
        </pc:picChg>
        <pc:picChg chg="add mod modCrop">
          <ac:chgData name="김 민성" userId="e5db0b41be2315bf" providerId="Windows Live" clId="Web-{3CC665B9-BD84-4B8F-AC96-C2FA4A3DC10D}" dt="2023-08-22T10:52:38.061" v="740" actId="1076"/>
          <ac:picMkLst>
            <pc:docMk/>
            <pc:sldMk cId="1826669421" sldId="278"/>
            <ac:picMk id="11" creationId="{DBBF8778-476A-4007-3D32-3929134FF330}"/>
          </ac:picMkLst>
        </pc:picChg>
        <pc:picChg chg="add mod modCrop">
          <ac:chgData name="김 민성" userId="e5db0b41be2315bf" providerId="Windows Live" clId="Web-{3CC665B9-BD84-4B8F-AC96-C2FA4A3DC10D}" dt="2023-08-22T10:52:38.077" v="741" actId="1076"/>
          <ac:picMkLst>
            <pc:docMk/>
            <pc:sldMk cId="1826669421" sldId="278"/>
            <ac:picMk id="13" creationId="{D8594CDA-1389-6DFC-9911-1B82B163807A}"/>
          </ac:picMkLst>
        </pc:picChg>
        <pc:cxnChg chg="add mod">
          <ac:chgData name="김 민성" userId="e5db0b41be2315bf" providerId="Windows Live" clId="Web-{3CC665B9-BD84-4B8F-AC96-C2FA4A3DC10D}" dt="2023-08-22T10:51:43.888" v="715" actId="1076"/>
          <ac:cxnSpMkLst>
            <pc:docMk/>
            <pc:sldMk cId="1826669421" sldId="278"/>
            <ac:cxnSpMk id="9" creationId="{427BE574-566F-3D25-4100-7D71AC78D4AA}"/>
          </ac:cxnSpMkLst>
        </pc:cxnChg>
      </pc:sldChg>
      <pc:sldChg chg="addSp delSp modSp">
        <pc:chgData name="김 민성" userId="e5db0b41be2315bf" providerId="Windows Live" clId="Web-{3CC665B9-BD84-4B8F-AC96-C2FA4A3DC10D}" dt="2023-08-22T10:29:41.468" v="377" actId="20577"/>
        <pc:sldMkLst>
          <pc:docMk/>
          <pc:sldMk cId="3428131330" sldId="281"/>
        </pc:sldMkLst>
        <pc:spChg chg="mod">
          <ac:chgData name="김 민성" userId="e5db0b41be2315bf" providerId="Windows Live" clId="Web-{3CC665B9-BD84-4B8F-AC96-C2FA4A3DC10D}" dt="2023-08-22T10:29:41.468" v="377" actId="20577"/>
          <ac:spMkLst>
            <pc:docMk/>
            <pc:sldMk cId="3428131330" sldId="281"/>
            <ac:spMk id="2" creationId="{FAD5B748-C51C-80FB-2CA4-ED45E9DC3CF0}"/>
          </ac:spMkLst>
        </pc:spChg>
        <pc:spChg chg="mod">
          <ac:chgData name="김 민성" userId="e5db0b41be2315bf" providerId="Windows Live" clId="Web-{3CC665B9-BD84-4B8F-AC96-C2FA4A3DC10D}" dt="2023-08-22T10:29:29.983" v="375" actId="1076"/>
          <ac:spMkLst>
            <pc:docMk/>
            <pc:sldMk cId="3428131330" sldId="281"/>
            <ac:spMk id="3" creationId="{425813D4-1E32-51C6-9A81-8220025E23C8}"/>
          </ac:spMkLst>
        </pc:spChg>
        <pc:spChg chg="mod">
          <ac:chgData name="김 민성" userId="e5db0b41be2315bf" providerId="Windows Live" clId="Web-{3CC665B9-BD84-4B8F-AC96-C2FA4A3DC10D}" dt="2023-08-22T10:29:27.733" v="374" actId="1076"/>
          <ac:spMkLst>
            <pc:docMk/>
            <pc:sldMk cId="3428131330" sldId="281"/>
            <ac:spMk id="6" creationId="{A374A5ED-68AB-A555-7F3C-91D887461F63}"/>
          </ac:spMkLst>
        </pc:spChg>
        <pc:spChg chg="add del">
          <ac:chgData name="김 민성" userId="e5db0b41be2315bf" providerId="Windows Live" clId="Web-{3CC665B9-BD84-4B8F-AC96-C2FA4A3DC10D}" dt="2023-08-22T10:28:05.716" v="359"/>
          <ac:spMkLst>
            <pc:docMk/>
            <pc:sldMk cId="3428131330" sldId="281"/>
            <ac:spMk id="10" creationId="{E75F6449-79E1-EC64-59A1-B996DD601832}"/>
          </ac:spMkLst>
        </pc:spChg>
        <pc:picChg chg="mod">
          <ac:chgData name="김 민성" userId="e5db0b41be2315bf" providerId="Windows Live" clId="Web-{3CC665B9-BD84-4B8F-AC96-C2FA4A3DC10D}" dt="2023-08-22T10:29:27.671" v="372" actId="1076"/>
          <ac:picMkLst>
            <pc:docMk/>
            <pc:sldMk cId="3428131330" sldId="281"/>
            <ac:picMk id="4" creationId="{4E3BD05A-8782-5671-3040-6796B8876D48}"/>
          </ac:picMkLst>
        </pc:picChg>
        <pc:picChg chg="mod">
          <ac:chgData name="김 민성" userId="e5db0b41be2315bf" providerId="Windows Live" clId="Web-{3CC665B9-BD84-4B8F-AC96-C2FA4A3DC10D}" dt="2023-08-22T10:29:27.702" v="373" actId="1076"/>
          <ac:picMkLst>
            <pc:docMk/>
            <pc:sldMk cId="3428131330" sldId="281"/>
            <ac:picMk id="5" creationId="{E04B4A30-510D-4093-C3DB-5F3DFE5F3C95}"/>
          </ac:picMkLst>
        </pc:picChg>
        <pc:picChg chg="add">
          <ac:chgData name="김 민성" userId="e5db0b41be2315bf" providerId="Windows Live" clId="Web-{3CC665B9-BD84-4B8F-AC96-C2FA4A3DC10D}" dt="2023-08-22T10:27:48.950" v="357"/>
          <ac:picMkLst>
            <pc:docMk/>
            <pc:sldMk cId="3428131330" sldId="281"/>
            <ac:picMk id="8" creationId="{2D198C51-23F0-9AC2-92B4-EFE54F04A6D8}"/>
          </ac:picMkLst>
        </pc:picChg>
        <pc:cxnChg chg="add del">
          <ac:chgData name="김 민성" userId="e5db0b41be2315bf" providerId="Windows Live" clId="Web-{3CC665B9-BD84-4B8F-AC96-C2FA4A3DC10D}" dt="2023-08-22T10:28:40.685" v="364"/>
          <ac:cxnSpMkLst>
            <pc:docMk/>
            <pc:sldMk cId="3428131330" sldId="281"/>
            <ac:cxnSpMk id="12" creationId="{B9C2A336-23E0-9D3A-EFA1-AA386E76CF63}"/>
          </ac:cxnSpMkLst>
        </pc:cxnChg>
        <pc:cxnChg chg="add mod">
          <ac:chgData name="김 민성" userId="e5db0b41be2315bf" providerId="Windows Live" clId="Web-{3CC665B9-BD84-4B8F-AC96-C2FA4A3DC10D}" dt="2023-08-22T10:29:04.264" v="370" actId="14100"/>
          <ac:cxnSpMkLst>
            <pc:docMk/>
            <pc:sldMk cId="3428131330" sldId="281"/>
            <ac:cxnSpMk id="14" creationId="{9C7019B7-AEEA-9C1A-6B81-1A5B7CE4E618}"/>
          </ac:cxnSpMkLst>
        </pc:cxnChg>
      </pc:sldChg>
      <pc:sldChg chg="addSp delSp modSp">
        <pc:chgData name="김 민성" userId="e5db0b41be2315bf" providerId="Windows Live" clId="Web-{3CC665B9-BD84-4B8F-AC96-C2FA4A3DC10D}" dt="2023-08-22T10:30:21.719" v="383" actId="1076"/>
        <pc:sldMkLst>
          <pc:docMk/>
          <pc:sldMk cId="2503793429" sldId="282"/>
        </pc:sldMkLst>
        <pc:spChg chg="mod">
          <ac:chgData name="김 민성" userId="e5db0b41be2315bf" providerId="Windows Live" clId="Web-{3CC665B9-BD84-4B8F-AC96-C2FA4A3DC10D}" dt="2023-08-22T10:26:26.495" v="325"/>
          <ac:spMkLst>
            <pc:docMk/>
            <pc:sldMk cId="2503793429" sldId="282"/>
            <ac:spMk id="2" creationId="{EF0D0706-1C77-439E-0B02-512C16D7A7FA}"/>
          </ac:spMkLst>
        </pc:spChg>
        <pc:spChg chg="add del">
          <ac:chgData name="김 민성" userId="e5db0b41be2315bf" providerId="Windows Live" clId="Web-{3CC665B9-BD84-4B8F-AC96-C2FA4A3DC10D}" dt="2023-08-22T10:29:48.796" v="378"/>
          <ac:spMkLst>
            <pc:docMk/>
            <pc:sldMk cId="2503793429" sldId="282"/>
            <ac:spMk id="13" creationId="{66148A08-825F-D636-7A57-204038141B16}"/>
          </ac:spMkLst>
        </pc:spChg>
        <pc:grpChg chg="add mod">
          <ac:chgData name="김 민성" userId="e5db0b41be2315bf" providerId="Windows Live" clId="Web-{3CC665B9-BD84-4B8F-AC96-C2FA4A3DC10D}" dt="2023-08-22T10:30:21.719" v="383" actId="1076"/>
          <ac:grpSpMkLst>
            <pc:docMk/>
            <pc:sldMk cId="2503793429" sldId="282"/>
            <ac:grpSpMk id="16" creationId="{5E2244D8-C9CA-FACA-2FC4-2D267EEE9EBB}"/>
          </ac:grpSpMkLst>
        </pc:grpChg>
        <pc:picChg chg="mod">
          <ac:chgData name="김 민성" userId="e5db0b41be2315bf" providerId="Windows Live" clId="Web-{3CC665B9-BD84-4B8F-AC96-C2FA4A3DC10D}" dt="2023-08-22T10:30:12.453" v="382" actId="1076"/>
          <ac:picMkLst>
            <pc:docMk/>
            <pc:sldMk cId="2503793429" sldId="282"/>
            <ac:picMk id="4" creationId="{F9D45074-6904-0783-17F5-09474834A748}"/>
          </ac:picMkLst>
        </pc:picChg>
        <pc:picChg chg="mod">
          <ac:chgData name="김 민성" userId="e5db0b41be2315bf" providerId="Windows Live" clId="Web-{3CC665B9-BD84-4B8F-AC96-C2FA4A3DC10D}" dt="2023-08-22T10:26:50.683" v="342" actId="1076"/>
          <ac:picMkLst>
            <pc:docMk/>
            <pc:sldMk cId="2503793429" sldId="282"/>
            <ac:picMk id="5" creationId="{00797C7B-DA52-D23D-3660-C2A3108F7534}"/>
          </ac:picMkLst>
        </pc:picChg>
        <pc:picChg chg="mod">
          <ac:chgData name="김 민성" userId="e5db0b41be2315bf" providerId="Windows Live" clId="Web-{3CC665B9-BD84-4B8F-AC96-C2FA4A3DC10D}" dt="2023-08-22T10:26:50.698" v="343" actId="1076"/>
          <ac:picMkLst>
            <pc:docMk/>
            <pc:sldMk cId="2503793429" sldId="282"/>
            <ac:picMk id="6" creationId="{F6282ECF-334D-488D-8C3C-5A6472977A36}"/>
          </ac:picMkLst>
        </pc:picChg>
        <pc:picChg chg="mod">
          <ac:chgData name="김 민성" userId="e5db0b41be2315bf" providerId="Windows Live" clId="Web-{3CC665B9-BD84-4B8F-AC96-C2FA4A3DC10D}" dt="2023-08-22T10:26:50.698" v="344" actId="1076"/>
          <ac:picMkLst>
            <pc:docMk/>
            <pc:sldMk cId="2503793429" sldId="282"/>
            <ac:picMk id="7" creationId="{E0F96533-26A6-1518-17A5-1B5AAE0654ED}"/>
          </ac:picMkLst>
        </pc:picChg>
        <pc:picChg chg="mod">
          <ac:chgData name="김 민성" userId="e5db0b41be2315bf" providerId="Windows Live" clId="Web-{3CC665B9-BD84-4B8F-AC96-C2FA4A3DC10D}" dt="2023-08-22T10:26:50.729" v="345" actId="1076"/>
          <ac:picMkLst>
            <pc:docMk/>
            <pc:sldMk cId="2503793429" sldId="282"/>
            <ac:picMk id="8" creationId="{EA856AA9-6591-2ACE-C1C1-CA4930454282}"/>
          </ac:picMkLst>
        </pc:picChg>
        <pc:picChg chg="add">
          <ac:chgData name="김 민성" userId="e5db0b41be2315bf" providerId="Windows Live" clId="Web-{3CC665B9-BD84-4B8F-AC96-C2FA4A3DC10D}" dt="2023-08-22T10:24:29.508" v="298"/>
          <ac:picMkLst>
            <pc:docMk/>
            <pc:sldMk cId="2503793429" sldId="282"/>
            <ac:picMk id="9" creationId="{73EFB870-2748-DDD8-3A9F-B5A70286682D}"/>
          </ac:picMkLst>
        </pc:picChg>
        <pc:picChg chg="add del">
          <ac:chgData name="김 민성" userId="e5db0b41be2315bf" providerId="Windows Live" clId="Web-{3CC665B9-BD84-4B8F-AC96-C2FA4A3DC10D}" dt="2023-08-22T10:24:36.883" v="300"/>
          <ac:picMkLst>
            <pc:docMk/>
            <pc:sldMk cId="2503793429" sldId="282"/>
            <ac:picMk id="11" creationId="{F3059A6D-8EC1-1D5B-9B91-49E3FB99CD08}"/>
          </ac:picMkLst>
        </pc:picChg>
        <pc:cxnChg chg="add mod">
          <ac:chgData name="김 민성" userId="e5db0b41be2315bf" providerId="Windows Live" clId="Web-{3CC665B9-BD84-4B8F-AC96-C2FA4A3DC10D}" dt="2023-08-22T10:25:53.931" v="311" actId="1076"/>
          <ac:cxnSpMkLst>
            <pc:docMk/>
            <pc:sldMk cId="2503793429" sldId="282"/>
            <ac:cxnSpMk id="15" creationId="{0DDA4C7A-4C43-2F11-47E5-55DF558CD722}"/>
          </ac:cxnSpMkLst>
        </pc:cxnChg>
      </pc:sldChg>
      <pc:sldChg chg="addSp modSp">
        <pc:chgData name="김 민성" userId="e5db0b41be2315bf" providerId="Windows Live" clId="Web-{3CC665B9-BD84-4B8F-AC96-C2FA4A3DC10D}" dt="2023-08-22T10:46:05.505" v="599" actId="14100"/>
        <pc:sldMkLst>
          <pc:docMk/>
          <pc:sldMk cId="4078586912" sldId="283"/>
        </pc:sldMkLst>
        <pc:spChg chg="mod">
          <ac:chgData name="김 민성" userId="e5db0b41be2315bf" providerId="Windows Live" clId="Web-{3CC665B9-BD84-4B8F-AC96-C2FA4A3DC10D}" dt="2023-08-22T10:42:57.392" v="555" actId="1076"/>
          <ac:spMkLst>
            <pc:docMk/>
            <pc:sldMk cId="4078586912" sldId="283"/>
            <ac:spMk id="2" creationId="{FAD5B748-C51C-80FB-2CA4-ED45E9DC3CF0}"/>
          </ac:spMkLst>
        </pc:spChg>
        <pc:spChg chg="mod">
          <ac:chgData name="김 민성" userId="e5db0b41be2315bf" providerId="Windows Live" clId="Web-{3CC665B9-BD84-4B8F-AC96-C2FA4A3DC10D}" dt="2023-08-22T10:45:20.801" v="595" actId="20577"/>
          <ac:spMkLst>
            <pc:docMk/>
            <pc:sldMk cId="4078586912" sldId="283"/>
            <ac:spMk id="3" creationId="{425813D4-1E32-51C6-9A81-8220025E23C8}"/>
          </ac:spMkLst>
        </pc:spChg>
        <pc:picChg chg="add">
          <ac:chgData name="김 민성" userId="e5db0b41be2315bf" providerId="Windows Live" clId="Web-{3CC665B9-BD84-4B8F-AC96-C2FA4A3DC10D}" dt="2023-08-22T10:41:34.265" v="542"/>
          <ac:picMkLst>
            <pc:docMk/>
            <pc:sldMk cId="4078586912" sldId="283"/>
            <ac:picMk id="5" creationId="{B1195B2D-AE62-AB67-8DA4-FC5DCCFAA3E0}"/>
          </ac:picMkLst>
        </pc:picChg>
        <pc:picChg chg="mod">
          <ac:chgData name="김 민성" userId="e5db0b41be2315bf" providerId="Windows Live" clId="Web-{3CC665B9-BD84-4B8F-AC96-C2FA4A3DC10D}" dt="2023-08-22T10:45:56.943" v="598" actId="14100"/>
          <ac:picMkLst>
            <pc:docMk/>
            <pc:sldMk cId="4078586912" sldId="283"/>
            <ac:picMk id="7" creationId="{772A1185-6E58-641E-016E-3CEA26ECFD49}"/>
          </ac:picMkLst>
        </pc:picChg>
        <pc:picChg chg="mod">
          <ac:chgData name="김 민성" userId="e5db0b41be2315bf" providerId="Windows Live" clId="Web-{3CC665B9-BD84-4B8F-AC96-C2FA4A3DC10D}" dt="2023-08-22T10:46:05.505" v="599" actId="14100"/>
          <ac:picMkLst>
            <pc:docMk/>
            <pc:sldMk cId="4078586912" sldId="283"/>
            <ac:picMk id="8" creationId="{127476D3-B7CA-16B1-2A14-BB48D3264B79}"/>
          </ac:picMkLst>
        </pc:picChg>
        <pc:cxnChg chg="add mod">
          <ac:chgData name="김 민성" userId="e5db0b41be2315bf" providerId="Windows Live" clId="Web-{3CC665B9-BD84-4B8F-AC96-C2FA4A3DC10D}" dt="2023-08-22T10:43:19.705" v="557" actId="14100"/>
          <ac:cxnSpMkLst>
            <pc:docMk/>
            <pc:sldMk cId="4078586912" sldId="283"/>
            <ac:cxnSpMk id="9" creationId="{EDA90F58-8626-654E-ADCB-28FE616C50AB}"/>
          </ac:cxnSpMkLst>
        </pc:cxnChg>
      </pc:sldChg>
      <pc:sldChg chg="addSp delSp modSp add replId">
        <pc:chgData name="김 민성" userId="e5db0b41be2315bf" providerId="Windows Live" clId="Web-{3CC665B9-BD84-4B8F-AC96-C2FA4A3DC10D}" dt="2023-08-22T10:54:24.063" v="774" actId="1076"/>
        <pc:sldMkLst>
          <pc:docMk/>
          <pc:sldMk cId="2422823026" sldId="285"/>
        </pc:sldMkLst>
        <pc:spChg chg="mod">
          <ac:chgData name="김 민성" userId="e5db0b41be2315bf" providerId="Windows Live" clId="Web-{3CC665B9-BD84-4B8F-AC96-C2FA4A3DC10D}" dt="2023-08-22T10:53:04.109" v="754" actId="14100"/>
          <ac:spMkLst>
            <pc:docMk/>
            <pc:sldMk cId="2422823026" sldId="285"/>
            <ac:spMk id="6" creationId="{07B2C681-E225-5438-520E-AD8C2B5B80A1}"/>
          </ac:spMkLst>
        </pc:spChg>
        <pc:spChg chg="add del mod">
          <ac:chgData name="김 민성" userId="e5db0b41be2315bf" providerId="Windows Live" clId="Web-{3CC665B9-BD84-4B8F-AC96-C2FA4A3DC10D}" dt="2023-08-22T10:53:53.688" v="768"/>
          <ac:spMkLst>
            <pc:docMk/>
            <pc:sldMk cId="2422823026" sldId="285"/>
            <ac:spMk id="8" creationId="{5C4D3C93-3F63-42FF-5331-C77E853BA781}"/>
          </ac:spMkLst>
        </pc:spChg>
        <pc:picChg chg="del">
          <ac:chgData name="김 민성" userId="e5db0b41be2315bf" providerId="Windows Live" clId="Web-{3CC665B9-BD84-4B8F-AC96-C2FA4A3DC10D}" dt="2023-08-22T10:52:49.483" v="746"/>
          <ac:picMkLst>
            <pc:docMk/>
            <pc:sldMk cId="2422823026" sldId="285"/>
            <ac:picMk id="4" creationId="{6D5A0885-0D87-854A-87D1-42D4E9979984}"/>
          </ac:picMkLst>
        </pc:picChg>
        <pc:picChg chg="mod modCrop">
          <ac:chgData name="김 민성" userId="e5db0b41be2315bf" providerId="Windows Live" clId="Web-{3CC665B9-BD84-4B8F-AC96-C2FA4A3DC10D}" dt="2023-08-22T10:54:24.063" v="774" actId="1076"/>
          <ac:picMkLst>
            <pc:docMk/>
            <pc:sldMk cId="2422823026" sldId="285"/>
            <ac:picMk id="5" creationId="{15554AC7-C403-9D65-42EF-96EC8D907F37}"/>
          </ac:picMkLst>
        </pc:picChg>
        <pc:picChg chg="del">
          <ac:chgData name="김 민성" userId="e5db0b41be2315bf" providerId="Windows Live" clId="Web-{3CC665B9-BD84-4B8F-AC96-C2FA4A3DC10D}" dt="2023-08-22T10:52:51.796" v="748"/>
          <ac:picMkLst>
            <pc:docMk/>
            <pc:sldMk cId="2422823026" sldId="285"/>
            <ac:picMk id="11" creationId="{DBBF8778-476A-4007-3D32-3929134FF330}"/>
          </ac:picMkLst>
        </pc:picChg>
        <pc:picChg chg="del">
          <ac:chgData name="김 민성" userId="e5db0b41be2315bf" providerId="Windows Live" clId="Web-{3CC665B9-BD84-4B8F-AC96-C2FA4A3DC10D}" dt="2023-08-22T10:52:50.014" v="747"/>
          <ac:picMkLst>
            <pc:docMk/>
            <pc:sldMk cId="2422823026" sldId="285"/>
            <ac:picMk id="13" creationId="{D8594CDA-1389-6DFC-9911-1B82B163807A}"/>
          </ac:picMkLst>
        </pc:picChg>
      </pc:sldChg>
    </pc:docChg>
  </pc:docChgLst>
  <pc:docChgLst>
    <pc:chgData name="게스트 사용자" providerId="Windows Live" clId="Web-{AD68980E-D7F9-426E-B2DC-AC5E72F81CF5}"/>
    <pc:docChg chg="modSld">
      <pc:chgData name="게스트 사용자" userId="" providerId="Windows Live" clId="Web-{AD68980E-D7F9-426E-B2DC-AC5E72F81CF5}" dt="2023-08-22T06:15:18.496" v="120"/>
      <pc:docMkLst>
        <pc:docMk/>
      </pc:docMkLst>
      <pc:sldChg chg="modSp">
        <pc:chgData name="게스트 사용자" userId="" providerId="Windows Live" clId="Web-{AD68980E-D7F9-426E-B2DC-AC5E72F81CF5}" dt="2023-08-22T06:05:02.742" v="95" actId="20577"/>
        <pc:sldMkLst>
          <pc:docMk/>
          <pc:sldMk cId="907440851" sldId="256"/>
        </pc:sldMkLst>
        <pc:spChg chg="mod">
          <ac:chgData name="게스트 사용자" userId="" providerId="Windows Live" clId="Web-{AD68980E-D7F9-426E-B2DC-AC5E72F81CF5}" dt="2023-08-22T06:05:02.742" v="95" actId="20577"/>
          <ac:spMkLst>
            <pc:docMk/>
            <pc:sldMk cId="907440851" sldId="256"/>
            <ac:spMk id="2" creationId="{5AF85FA4-8810-B176-1B85-BF7E5758142E}"/>
          </ac:spMkLst>
        </pc:spChg>
        <pc:spChg chg="mod">
          <ac:chgData name="게스트 사용자" userId="" providerId="Windows Live" clId="Web-{AD68980E-D7F9-426E-B2DC-AC5E72F81CF5}" dt="2023-08-22T05:59:25.996" v="57" actId="20577"/>
          <ac:spMkLst>
            <pc:docMk/>
            <pc:sldMk cId="907440851" sldId="256"/>
            <ac:spMk id="3" creationId="{C8938143-570D-97E8-88F5-648DED8B092F}"/>
          </ac:spMkLst>
        </pc:spChg>
      </pc:sldChg>
      <pc:sldChg chg="addSp delSp modSp mod setBg">
        <pc:chgData name="게스트 사용자" userId="" providerId="Windows Live" clId="Web-{AD68980E-D7F9-426E-B2DC-AC5E72F81CF5}" dt="2023-08-22T06:12:55.241" v="116"/>
        <pc:sldMkLst>
          <pc:docMk/>
          <pc:sldMk cId="989595952" sldId="260"/>
        </pc:sldMkLst>
        <pc:spChg chg="mod">
          <ac:chgData name="게스트 사용자" userId="" providerId="Windows Live" clId="Web-{AD68980E-D7F9-426E-B2DC-AC5E72F81CF5}" dt="2023-08-22T06:12:55.241" v="115"/>
          <ac:spMkLst>
            <pc:docMk/>
            <pc:sldMk cId="989595952" sldId="260"/>
            <ac:spMk id="2" creationId="{2266AC25-C943-A3F0-6031-B084362B75B8}"/>
          </ac:spMkLst>
        </pc:spChg>
        <pc:spChg chg="del">
          <ac:chgData name="게스트 사용자" userId="" providerId="Windows Live" clId="Web-{AD68980E-D7F9-426E-B2DC-AC5E72F81CF5}" dt="2023-08-22T06:07:37.856" v="96"/>
          <ac:spMkLst>
            <pc:docMk/>
            <pc:sldMk cId="989595952" sldId="260"/>
            <ac:spMk id="3" creationId="{35CE0697-61B0-B263-5C3D-ADF0B5712A16}"/>
          </ac:spMkLst>
        </pc:spChg>
        <pc:spChg chg="add mod">
          <ac:chgData name="게스트 사용자" userId="" providerId="Windows Live" clId="Web-{AD68980E-D7F9-426E-B2DC-AC5E72F81CF5}" dt="2023-08-22T06:12:55.241" v="115"/>
          <ac:spMkLst>
            <pc:docMk/>
            <pc:sldMk cId="989595952" sldId="260"/>
            <ac:spMk id="9" creationId="{A15C526C-308A-6BD6-5688-F70D9EEE5EBD}"/>
          </ac:spMkLst>
        </pc:spChg>
        <pc:spChg chg="add del">
          <ac:chgData name="게스트 사용자" userId="" providerId="Windows Live" clId="Web-{AD68980E-D7F9-426E-B2DC-AC5E72F81CF5}" dt="2023-08-22T06:12:55.241" v="116"/>
          <ac:spMkLst>
            <pc:docMk/>
            <pc:sldMk cId="989595952" sldId="260"/>
            <ac:spMk id="12" creationId="{AE3A741D-C19B-960A-5803-1C5887147820}"/>
          </ac:spMkLst>
        </pc:spChg>
        <pc:spChg chg="add del">
          <ac:chgData name="게스트 사용자" userId="" providerId="Windows Live" clId="Web-{AD68980E-D7F9-426E-B2DC-AC5E72F81CF5}" dt="2023-08-22T06:12:55.241" v="116"/>
          <ac:spMkLst>
            <pc:docMk/>
            <pc:sldMk cId="989595952" sldId="260"/>
            <ac:spMk id="14" creationId="{9C3A50E9-9119-7BC3-083B-2D84CCC78E47}"/>
          </ac:spMkLst>
        </pc:spChg>
        <pc:spChg chg="add del">
          <ac:chgData name="게스트 사용자" userId="" providerId="Windows Live" clId="Web-{AD68980E-D7F9-426E-B2DC-AC5E72F81CF5}" dt="2023-08-22T06:12:55.241" v="116"/>
          <ac:spMkLst>
            <pc:docMk/>
            <pc:sldMk cId="989595952" sldId="260"/>
            <ac:spMk id="16" creationId="{DC39DE25-0E4E-0AA7-0932-1D78C2372786}"/>
          </ac:spMkLst>
        </pc:spChg>
        <pc:spChg chg="add del">
          <ac:chgData name="게스트 사용자" userId="" providerId="Windows Live" clId="Web-{AD68980E-D7F9-426E-B2DC-AC5E72F81CF5}" dt="2023-08-22T06:12:55.241" v="116"/>
          <ac:spMkLst>
            <pc:docMk/>
            <pc:sldMk cId="989595952" sldId="260"/>
            <ac:spMk id="18" creationId="{8D6EA299-0840-6DEA-E670-C49AEBC87E89}"/>
          </ac:spMkLst>
        </pc:spChg>
        <pc:spChg chg="add del">
          <ac:chgData name="게스트 사용자" userId="" providerId="Windows Live" clId="Web-{AD68980E-D7F9-426E-B2DC-AC5E72F81CF5}" dt="2023-08-22T06:12:55.241" v="115"/>
          <ac:spMkLst>
            <pc:docMk/>
            <pc:sldMk cId="989595952" sldId="260"/>
            <ac:spMk id="23" creationId="{E8A8EAB8-D2FF-444D-B34B-7D32F106AD0E}"/>
          </ac:spMkLst>
        </pc:spChg>
        <pc:spChg chg="add">
          <ac:chgData name="게스트 사용자" userId="" providerId="Windows Live" clId="Web-{AD68980E-D7F9-426E-B2DC-AC5E72F81CF5}" dt="2023-08-22T06:12:55.241" v="116"/>
          <ac:spMkLst>
            <pc:docMk/>
            <pc:sldMk cId="989595952" sldId="260"/>
            <ac:spMk id="31" creationId="{AE3A741D-C19B-960A-5803-1C5887147820}"/>
          </ac:spMkLst>
        </pc:spChg>
        <pc:spChg chg="add">
          <ac:chgData name="게스트 사용자" userId="" providerId="Windows Live" clId="Web-{AD68980E-D7F9-426E-B2DC-AC5E72F81CF5}" dt="2023-08-22T06:12:55.241" v="116"/>
          <ac:spMkLst>
            <pc:docMk/>
            <pc:sldMk cId="989595952" sldId="260"/>
            <ac:spMk id="32" creationId="{9C3A50E9-9119-7BC3-083B-2D84CCC78E47}"/>
          </ac:spMkLst>
        </pc:spChg>
        <pc:spChg chg="add">
          <ac:chgData name="게스트 사용자" userId="" providerId="Windows Live" clId="Web-{AD68980E-D7F9-426E-B2DC-AC5E72F81CF5}" dt="2023-08-22T06:12:55.241" v="116"/>
          <ac:spMkLst>
            <pc:docMk/>
            <pc:sldMk cId="989595952" sldId="260"/>
            <ac:spMk id="33" creationId="{DC39DE25-0E4E-0AA7-0932-1D78C2372786}"/>
          </ac:spMkLst>
        </pc:spChg>
        <pc:spChg chg="add">
          <ac:chgData name="게스트 사용자" userId="" providerId="Windows Live" clId="Web-{AD68980E-D7F9-426E-B2DC-AC5E72F81CF5}" dt="2023-08-22T06:12:55.241" v="116"/>
          <ac:spMkLst>
            <pc:docMk/>
            <pc:sldMk cId="989595952" sldId="260"/>
            <ac:spMk id="34" creationId="{8D6EA299-0840-6DEA-E670-C49AEBC87E89}"/>
          </ac:spMkLst>
        </pc:spChg>
        <pc:picChg chg="add mod ord">
          <ac:chgData name="게스트 사용자" userId="" providerId="Windows Live" clId="Web-{AD68980E-D7F9-426E-B2DC-AC5E72F81CF5}" dt="2023-08-22T06:12:55.241" v="116"/>
          <ac:picMkLst>
            <pc:docMk/>
            <pc:sldMk cId="989595952" sldId="260"/>
            <ac:picMk id="4" creationId="{6BDFB863-D786-F119-A8D1-71435D01FD29}"/>
          </ac:picMkLst>
        </pc:picChg>
        <pc:picChg chg="add mod ord">
          <ac:chgData name="게스트 사용자" userId="" providerId="Windows Live" clId="Web-{AD68980E-D7F9-426E-B2DC-AC5E72F81CF5}" dt="2023-08-22T06:12:55.241" v="116"/>
          <ac:picMkLst>
            <pc:docMk/>
            <pc:sldMk cId="989595952" sldId="260"/>
            <ac:picMk id="5" creationId="{F7D29F20-A322-A8F5-BFBB-EDBAB1EC1316}"/>
          </ac:picMkLst>
        </pc:picChg>
        <pc:cxnChg chg="add del">
          <ac:chgData name="게스트 사용자" userId="" providerId="Windows Live" clId="Web-{AD68980E-D7F9-426E-B2DC-AC5E72F81CF5}" dt="2023-08-22T06:12:55.241" v="115"/>
          <ac:cxnSpMkLst>
            <pc:docMk/>
            <pc:sldMk cId="989595952" sldId="260"/>
            <ac:cxnSpMk id="25" creationId="{EEA38897-7BA3-4408-8083-3235339C4A60}"/>
          </ac:cxnSpMkLst>
        </pc:cxnChg>
        <pc:cxnChg chg="add del">
          <ac:chgData name="게스트 사용자" userId="" providerId="Windows Live" clId="Web-{AD68980E-D7F9-426E-B2DC-AC5E72F81CF5}" dt="2023-08-22T06:12:55.241" v="115"/>
          <ac:cxnSpMkLst>
            <pc:docMk/>
            <pc:sldMk cId="989595952" sldId="260"/>
            <ac:cxnSpMk id="27" creationId="{CA240C79-242E-4918-9F28-B101847D1CC6}"/>
          </ac:cxnSpMkLst>
        </pc:cxnChg>
        <pc:cxnChg chg="add del">
          <ac:chgData name="게스트 사용자" userId="" providerId="Windows Live" clId="Web-{AD68980E-D7F9-426E-B2DC-AC5E72F81CF5}" dt="2023-08-22T06:12:55.241" v="115"/>
          <ac:cxnSpMkLst>
            <pc:docMk/>
            <pc:sldMk cId="989595952" sldId="260"/>
            <ac:cxnSpMk id="29" creationId="{F11AD06B-AB20-4097-8606-5DA00DBACE88}"/>
          </ac:cxnSpMkLst>
        </pc:cxnChg>
      </pc:sldChg>
      <pc:sldChg chg="addSp delSp modSp">
        <pc:chgData name="게스트 사용자" userId="" providerId="Windows Live" clId="Web-{AD68980E-D7F9-426E-B2DC-AC5E72F81CF5}" dt="2023-08-22T06:15:18.496" v="120"/>
        <pc:sldMkLst>
          <pc:docMk/>
          <pc:sldMk cId="2379782070" sldId="261"/>
        </pc:sldMkLst>
        <pc:spChg chg="del">
          <ac:chgData name="게스트 사용자" userId="" providerId="Windows Live" clId="Web-{AD68980E-D7F9-426E-B2DC-AC5E72F81CF5}" dt="2023-08-22T06:14:31.932" v="117"/>
          <ac:spMkLst>
            <pc:docMk/>
            <pc:sldMk cId="2379782070" sldId="261"/>
            <ac:spMk id="3" creationId="{41BB5BD0-A34C-7FA6-AD4A-F75AC3CB5DDF}"/>
          </ac:spMkLst>
        </pc:spChg>
        <pc:picChg chg="add mod ord modCrop">
          <ac:chgData name="게스트 사용자" userId="" providerId="Windows Live" clId="Web-{AD68980E-D7F9-426E-B2DC-AC5E72F81CF5}" dt="2023-08-22T06:15:01.448" v="119"/>
          <ac:picMkLst>
            <pc:docMk/>
            <pc:sldMk cId="2379782070" sldId="261"/>
            <ac:picMk id="4" creationId="{41B4B57A-A61E-C302-6917-E2FD2E81E929}"/>
          </ac:picMkLst>
        </pc:picChg>
        <pc:picChg chg="add mod">
          <ac:chgData name="게스트 사용자" userId="" providerId="Windows Live" clId="Web-{AD68980E-D7F9-426E-B2DC-AC5E72F81CF5}" dt="2023-08-22T06:15:18.496" v="120"/>
          <ac:picMkLst>
            <pc:docMk/>
            <pc:sldMk cId="2379782070" sldId="261"/>
            <ac:picMk id="5" creationId="{13BCC9F6-0D8E-CB52-62BD-B5DA9DB6C154}"/>
          </ac:picMkLst>
        </pc:picChg>
      </pc:sldChg>
      <pc:sldChg chg="modSp">
        <pc:chgData name="게스트 사용자" userId="" providerId="Windows Live" clId="Web-{AD68980E-D7F9-426E-B2DC-AC5E72F81CF5}" dt="2023-08-22T05:57:08.929" v="1" actId="20577"/>
        <pc:sldMkLst>
          <pc:docMk/>
          <pc:sldMk cId="3878422738" sldId="263"/>
        </pc:sldMkLst>
        <pc:spChg chg="mod">
          <ac:chgData name="게스트 사용자" userId="" providerId="Windows Live" clId="Web-{AD68980E-D7F9-426E-B2DC-AC5E72F81CF5}" dt="2023-08-22T05:57:08.929" v="1" actId="20577"/>
          <ac:spMkLst>
            <pc:docMk/>
            <pc:sldMk cId="3878422738" sldId="263"/>
            <ac:spMk id="2" creationId="{6DF6D013-E8AE-02B1-4920-8E2E84B4449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EE67-0C96-4705-92E8-56A9C8BE4AED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3CA27-3B48-417A-AF9C-717E27EB1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47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3CA27-3B48-417A-AF9C-717E27EB17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5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E1BCF-6362-4740-67DD-7897BA6ED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0C578E-70D8-1A83-D9F6-B95795580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F951C6-C824-6323-F54A-11F796C1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9F0888-033A-52A0-5B4C-405FBC0B9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BFD23F-4616-AB64-69C8-F1EBC4FE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5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861CF-63AC-41CC-9278-F3E99064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F8D731-C8FD-FA82-9DBB-0B7C498CF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A2019-E236-1F5D-8259-B5C29DA62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36984-6935-1DFC-E5CB-2F7B7453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7E6E9-8D5E-63FC-23FB-D3AAE49D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4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F46D58-C2E1-EA8E-BA32-FD38D571E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AF2ACA-6341-EE60-3B82-D3014DA21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44E30-F595-EB0E-B3BF-7130D6A0E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A3554F-0047-BF2E-E4D9-92A25B52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87618B-BE84-98D8-E69D-CD20FB3F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7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FB57A-14D1-B29E-06BD-63A53C96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0B72B-A254-F2A5-E396-2C989AC5C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39854-CDA3-A77F-24DB-B5D2B29B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C4853A-9B5B-22A7-0A27-E245A5B0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340BB4-17EE-0455-3EB1-9A73200D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8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89264-95D7-690C-0BA7-F2D4A39FF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482DA9-BBBD-D424-339C-121B765AB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3F0C8-F45B-8DEC-4E68-EB0E225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060E6E-81D8-9A9A-1CF4-327E9A0C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036901-B8E4-30A9-8742-47064388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9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BAB42-F5B3-189E-6541-D84C20C1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94F55-F3B8-9054-BC95-251A7F22D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D233AA-0C08-FC4C-0969-8AA4CBD16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D9FE2-6FF7-91E2-48F2-EC20B3BA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D6335B-E4FB-8FF6-B5C4-82D200F6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32D390-555C-ECC1-C41D-44D7F8DC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1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2DF52-35D3-8C02-FED7-C327DBEA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9ACEB-EA3B-0411-CEE1-D9E69D6D3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78B385-CA79-9CBC-0FD7-B0E6B1B97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F9C56-642C-1E1F-6798-81C26D156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E942E7-DFB2-F6DA-337A-BB4D57A5C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586EE1-D52B-113E-C274-23E8E8C8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C1D5C7-08CC-3E01-2807-CA5E892F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42CDD4-7812-0C3D-1737-6BC5C7C1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1485B-13CC-0AEE-9F73-4F8D6A9B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5CBD8D-978F-E919-3DC3-3F7DEEB5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F5D71A-6829-8A49-2593-568535F0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0BC8B1-CA20-BD93-D186-2CAA4C92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80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E7F53C-0F5D-DF24-9A30-58335A76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0D1892-748E-87A3-C0FB-CAAA421B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C51C4-07CB-D4D2-0CAC-94D126B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0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100A2-C5F4-7B7C-89C5-5A200AD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62D18-C6DD-28E2-EB9F-2B96D7F92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3D58B-493A-B377-8BB5-5EBE78736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3C32C-DD7C-5E4A-EF1A-D0069CD7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47F9F-21B7-5955-45C4-2BB60AF1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EB37C1-8CFD-D424-3BF7-69BDA44C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2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FD514-2CE5-42B0-037D-469681BA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966072-07E0-08F9-549B-3A9CA3CA7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1BBCC4-C149-68DF-867A-525E6599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D71FD3-B029-FEAA-D650-38F59AF29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C81699-7518-7FD1-C944-65BF3FAA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58892-27AC-856E-452D-D3B5D502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3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C1FB31-2B0E-0611-E0DB-F924F3A3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78C863-A741-F00F-D631-AA5D60C08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796-883C-B5E7-D5B3-002C10EDB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FF450-2430-4F63-A83A-FFB485CD658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2F556-C14A-CA71-B675-A1DEDDF5D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69DB6D-2DF6-D638-4208-6EB3E964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6BA00-80B3-4B7C-B3A4-6FF433FD4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9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71.svg"/><Relationship Id="rId7" Type="http://schemas.openxmlformats.org/officeDocument/2006/relationships/image" Target="../media/image12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70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7.svg"/><Relationship Id="rId5" Type="http://schemas.openxmlformats.org/officeDocument/2006/relationships/image" Target="../media/image73.svg"/><Relationship Id="rId15" Type="http://schemas.openxmlformats.org/officeDocument/2006/relationships/image" Target="../media/image81.sv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SKTBrain/KoBERT/blob/master/scripts/NSMC/naver_review_classifications_pytorch_kobert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sic LM: Diese Google-KI komponiert dir komplette Musikstücke">
            <a:extLst>
              <a:ext uri="{FF2B5EF4-FFF2-40B4-BE49-F238E27FC236}">
                <a16:creationId xmlns:a16="http://schemas.microsoft.com/office/drawing/2014/main" id="{51804FD2-3571-FDDB-DF8B-B8F32081A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5139" y="-2817056"/>
            <a:ext cx="21764978" cy="122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96B1A0-44B3-5973-752F-64E2FE5761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F85FA4-8810-B176-1B85-BF7E57581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286" y="916744"/>
            <a:ext cx="9954378" cy="2387600"/>
          </a:xfrm>
        </p:spPr>
        <p:txBody>
          <a:bodyPr>
            <a:normAutofit/>
          </a:bodyPr>
          <a:lstStyle/>
          <a:p>
            <a:br>
              <a:rPr lang="en-US" altLang="ko-KR" sz="6600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&lt;Sentiment-Analysis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AI를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이용한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일기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맞춤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노래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추천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웹사이트</a:t>
            </a:r>
            <a:r>
              <a:rPr lang="en-US" altLang="ko-KR" sz="2400" dirty="0">
                <a:solidFill>
                  <a:schemeClr val="bg1"/>
                </a:solidFill>
              </a:rPr>
              <a:t>&gt;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938143-570D-97E8-88F5-648DED8B0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김부일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ㅠㅠ</a:t>
            </a:r>
            <a:r>
              <a:rPr lang="ko-KR" altLang="en-US" dirty="0">
                <a:solidFill>
                  <a:schemeClr val="bg1"/>
                </a:solidFill>
              </a:rPr>
              <a:t> 팀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22 심재성 22 </a:t>
            </a:r>
            <a:r>
              <a:rPr lang="ko-KR" altLang="en-US" dirty="0" err="1">
                <a:solidFill>
                  <a:schemeClr val="bg1"/>
                </a:solidFill>
              </a:rPr>
              <a:t>윤수경</a:t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23 김민성 2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 조윤정</a:t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23 박광석 23 </a:t>
            </a:r>
            <a:r>
              <a:rPr lang="ko-KR" altLang="en-US" dirty="0" err="1">
                <a:solidFill>
                  <a:schemeClr val="bg1"/>
                </a:solidFill>
              </a:rPr>
              <a:t>한은결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FB15D41C-DF0E-104C-6E7F-2A66A083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93" y="1472160"/>
            <a:ext cx="6630850" cy="19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4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C02D2-CB37-C249-5B7C-BDE7B39B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24" y="910477"/>
            <a:ext cx="7314249" cy="102300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sz="4000" b="1" dirty="0">
                <a:solidFill>
                  <a:srgbClr val="212121"/>
                </a:solidFill>
              </a:rPr>
              <a:t>3. 데이터 분리</a:t>
            </a:r>
            <a:endParaRPr lang="ko-KR" sz="4000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6D7B448-A022-5668-1D08-FDD98087E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076" y="4520807"/>
            <a:ext cx="10678528" cy="159296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297D3B-E927-4F52-260D-F2CBD3CDFEA6}"/>
              </a:ext>
            </a:extLst>
          </p:cNvPr>
          <p:cNvSpPr txBox="1"/>
          <p:nvPr/>
        </p:nvSpPr>
        <p:spPr>
          <a:xfrm>
            <a:off x="765279" y="2390849"/>
            <a:ext cx="1137993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학습 모델 훈련을 위해 데이터셋을 </a:t>
            </a:r>
            <a:r>
              <a:rPr lang="ko-KR" sz="2000" dirty="0" err="1">
                <a:solidFill>
                  <a:srgbClr val="212529"/>
                </a:solidFill>
                <a:ea typeface="+mn-lt"/>
                <a:cs typeface="+mn-lt"/>
              </a:rPr>
              <a:t>사이킷런을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 이용해 </a:t>
            </a:r>
            <a:r>
              <a:rPr lang="ko-KR" sz="2000" dirty="0" err="1">
                <a:solidFill>
                  <a:srgbClr val="212529"/>
                </a:solidFill>
                <a:ea typeface="+mn-lt"/>
                <a:cs typeface="+mn-lt"/>
              </a:rPr>
              <a:t>train데이터와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 </a:t>
            </a:r>
            <a:r>
              <a:rPr lang="ko-KR" sz="2000" dirty="0" err="1">
                <a:solidFill>
                  <a:srgbClr val="212529"/>
                </a:solidFill>
                <a:ea typeface="+mn-lt"/>
                <a:cs typeface="+mn-lt"/>
              </a:rPr>
              <a:t>test데이터로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 분리</a:t>
            </a:r>
            <a:endParaRPr lang="ko-KR" sz="2000" dirty="0"/>
          </a:p>
          <a:p>
            <a:pPr marL="285750" indent="-285750">
              <a:buFont typeface="Arial"/>
              <a:buChar char="•"/>
            </a:pPr>
            <a:endParaRPr lang="ko-KR" altLang="en-US" sz="2000" dirty="0">
              <a:solidFill>
                <a:srgbClr val="212529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ko-KR" altLang="en-US" sz="2000" dirty="0">
              <a:solidFill>
                <a:srgbClr val="212529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분류된 데이터셋의 </a:t>
            </a:r>
            <a:r>
              <a:rPr lang="ko-KR" sz="2000" dirty="0" err="1">
                <a:solidFill>
                  <a:srgbClr val="212529"/>
                </a:solidFill>
                <a:ea typeface="+mn-lt"/>
                <a:cs typeface="+mn-lt"/>
              </a:rPr>
              <a:t>length를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 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확인하고 잘 분류된 것을 확인</a:t>
            </a:r>
            <a:endParaRPr lang="ko-KR" sz="2000" dirty="0"/>
          </a:p>
        </p:txBody>
      </p:sp>
      <p:pic>
        <p:nvPicPr>
          <p:cNvPr id="10" name="그림 9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15C81E4F-5BA2-3F04-A219-1D1AE37D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C2F22BA-0B3A-AFD0-887D-2FD4F97E5679}"/>
              </a:ext>
            </a:extLst>
          </p:cNvPr>
          <p:cNvCxnSpPr>
            <a:cxnSpLocks/>
          </p:cNvCxnSpPr>
          <p:nvPr/>
        </p:nvCxnSpPr>
        <p:spPr>
          <a:xfrm flipV="1">
            <a:off x="700743" y="2047376"/>
            <a:ext cx="7547330" cy="42895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C972DB-EB1B-9268-E7D3-2FD4098BC5DF}"/>
              </a:ext>
            </a:extLst>
          </p:cNvPr>
          <p:cNvSpPr txBox="1"/>
          <p:nvPr/>
        </p:nvSpPr>
        <p:spPr>
          <a:xfrm>
            <a:off x="4990407" y="808202"/>
            <a:ext cx="60363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3200" b="1" dirty="0" err="1">
                <a:solidFill>
                  <a:srgbClr val="212121"/>
                </a:solidFill>
              </a:rPr>
              <a:t>train</a:t>
            </a:r>
            <a:endParaRPr lang="ko-KR" alt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AB8BF7-16ED-5552-7B19-92774D6B21A5}"/>
              </a:ext>
            </a:extLst>
          </p:cNvPr>
          <p:cNvSpPr txBox="1"/>
          <p:nvPr/>
        </p:nvSpPr>
        <p:spPr>
          <a:xfrm>
            <a:off x="4990407" y="138387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3200" b="1" dirty="0" err="1">
                <a:solidFill>
                  <a:srgbClr val="212121"/>
                </a:solidFill>
              </a:rPr>
              <a:t>test</a:t>
            </a:r>
            <a:endParaRPr lang="ko-KR" altLang="en-US" sz="32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3F76E15-39AF-B3D7-349C-1777273445D9}"/>
              </a:ext>
            </a:extLst>
          </p:cNvPr>
          <p:cNvCxnSpPr>
            <a:cxnSpLocks/>
          </p:cNvCxnSpPr>
          <p:nvPr/>
        </p:nvCxnSpPr>
        <p:spPr>
          <a:xfrm>
            <a:off x="4571693" y="1164731"/>
            <a:ext cx="359082" cy="0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7625D0-62FE-76A8-0791-27B814956FF4}"/>
              </a:ext>
            </a:extLst>
          </p:cNvPr>
          <p:cNvCxnSpPr>
            <a:cxnSpLocks/>
          </p:cNvCxnSpPr>
          <p:nvPr/>
        </p:nvCxnSpPr>
        <p:spPr>
          <a:xfrm>
            <a:off x="4571693" y="1659808"/>
            <a:ext cx="359082" cy="0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48857CA-895A-C894-05EA-FFFD25BF79D5}"/>
              </a:ext>
            </a:extLst>
          </p:cNvPr>
          <p:cNvCxnSpPr>
            <a:cxnSpLocks/>
          </p:cNvCxnSpPr>
          <p:nvPr/>
        </p:nvCxnSpPr>
        <p:spPr>
          <a:xfrm>
            <a:off x="4571693" y="1153881"/>
            <a:ext cx="0" cy="516777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85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1FF37-62DE-BAA6-7AA4-A6A4F75B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82" y="1097243"/>
            <a:ext cx="10515600" cy="62332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sz="3600" b="1">
                <a:solidFill>
                  <a:srgbClr val="212121"/>
                </a:solidFill>
              </a:rPr>
              <a:t>4. 데이터 </a:t>
            </a:r>
            <a:r>
              <a:rPr lang="ko-KR" sz="3600" b="1" err="1">
                <a:solidFill>
                  <a:srgbClr val="212121"/>
                </a:solidFill>
              </a:rPr>
              <a:t>전처리</a:t>
            </a:r>
            <a:r>
              <a:rPr lang="ko-KR" sz="3600" b="1">
                <a:solidFill>
                  <a:srgbClr val="212121"/>
                </a:solidFill>
              </a:rPr>
              <a:t> (토큰화, 정수 인코딩, 패딩)</a:t>
            </a:r>
            <a:endParaRPr lang="ko-KR" sz="3600" b="1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E49B83-4DB4-BF1C-C1D0-95EAF6FEC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6211" y="2297114"/>
            <a:ext cx="5405078" cy="176046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C70E88-308B-469A-0D1A-0F2C7DC4BFB8}"/>
              </a:ext>
            </a:extLst>
          </p:cNvPr>
          <p:cNvSpPr txBox="1"/>
          <p:nvPr/>
        </p:nvSpPr>
        <p:spPr>
          <a:xfrm>
            <a:off x="985345" y="4910301"/>
            <a:ext cx="33665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EB475-E225-0488-3361-9B1D30A255F6}"/>
              </a:ext>
            </a:extLst>
          </p:cNvPr>
          <p:cNvSpPr txBox="1"/>
          <p:nvPr/>
        </p:nvSpPr>
        <p:spPr>
          <a:xfrm>
            <a:off x="700744" y="2161774"/>
            <a:ext cx="562385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KoBERT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입력되기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위해서는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데이터가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적절히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전처리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토큰화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정수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인코딩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패딩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가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되어야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 함</a:t>
            </a:r>
            <a:br>
              <a:rPr lang="en-US" altLang="ko-KR" dirty="0">
                <a:latin typeface="-apple-system"/>
              </a:rPr>
            </a:b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ko-KR" altLang="en-US" dirty="0">
              <a:solidFill>
                <a:srgbClr val="212529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먼저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, </a:t>
            </a:r>
            <a:r>
              <a:rPr lang="en-US" altLang="ko-KR" dirty="0" err="1">
                <a:solidFill>
                  <a:srgbClr val="212529"/>
                </a:solidFill>
                <a:latin typeface="Arial"/>
                <a:ea typeface="+mn-lt"/>
                <a:cs typeface="Arial"/>
              </a:rPr>
              <a:t>BERTDataset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클래스를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정의해준다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.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그리고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b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</a:b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전처리와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모델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분석에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필요한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parameters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들을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선언</a:t>
            </a:r>
            <a:endParaRPr lang="en-US" altLang="ko-KR" dirty="0">
              <a:solidFill>
                <a:srgbClr val="212529"/>
              </a:solidFill>
              <a:latin typeface="Arial"/>
              <a:ea typeface="+mn-lt"/>
              <a:cs typeface="Arial"/>
            </a:endParaRPr>
          </a:p>
          <a:p>
            <a:endParaRPr lang="en-US" altLang="ko-KR" dirty="0">
              <a:solidFill>
                <a:srgbClr val="212529"/>
              </a:solidFill>
              <a:latin typeface="Arial"/>
              <a:ea typeface="+mn-lt"/>
              <a:cs typeface="Arial"/>
            </a:endParaRPr>
          </a:p>
          <a:p>
            <a:endParaRPr lang="en-US" altLang="ko-KR" dirty="0">
              <a:solidFill>
                <a:srgbClr val="212529"/>
              </a:solidFill>
              <a:latin typeface="Arial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위에서 정의된 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Tokenizer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를 바탕으로</a:t>
            </a:r>
            <a:b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</a:br>
            <a:r>
              <a:rPr lang="en-US" altLang="ko-KR" dirty="0" err="1">
                <a:solidFill>
                  <a:srgbClr val="212529"/>
                </a:solidFill>
                <a:latin typeface="Arial"/>
                <a:ea typeface="+mn-lt"/>
                <a:cs typeface="Arial"/>
              </a:rPr>
              <a:t>data_train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과 </a:t>
            </a:r>
            <a:r>
              <a:rPr lang="en-US" altLang="ko-KR" dirty="0" err="1">
                <a:solidFill>
                  <a:srgbClr val="212529"/>
                </a:solidFill>
                <a:latin typeface="Arial"/>
                <a:ea typeface="+mn-lt"/>
                <a:cs typeface="Arial"/>
              </a:rPr>
              <a:t>data_test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를 전처리하고 </a:t>
            </a:r>
            <a:b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</a:b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처리된 결과를 각각 </a:t>
            </a:r>
            <a:b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</a:br>
            <a:r>
              <a:rPr lang="en-US" altLang="ko-KR" dirty="0" err="1">
                <a:solidFill>
                  <a:srgbClr val="212529"/>
                </a:solidFill>
                <a:latin typeface="Arial"/>
                <a:ea typeface="+mn-lt"/>
                <a:cs typeface="Arial"/>
              </a:rPr>
              <a:t>train_dataloader</a:t>
            </a:r>
            <a:r>
              <a:rPr lang="en-US" altLang="ko-KR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altLang="ko-KR" dirty="0" err="1">
                <a:solidFill>
                  <a:srgbClr val="212529"/>
                </a:solidFill>
                <a:latin typeface="Arial"/>
                <a:ea typeface="+mn-lt"/>
                <a:cs typeface="Arial"/>
              </a:rPr>
              <a:t>test_dataloader</a:t>
            </a:r>
            <a:r>
              <a:rPr lang="ko-KR" altLang="en-US" dirty="0">
                <a:solidFill>
                  <a:srgbClr val="212529"/>
                </a:solidFill>
                <a:latin typeface="Arial"/>
                <a:ea typeface="+mn-lt"/>
                <a:cs typeface="Arial"/>
              </a:rPr>
              <a:t>에 저장</a:t>
            </a:r>
            <a:endParaRPr lang="en-US" altLang="ko-KR" dirty="0">
              <a:solidFill>
                <a:srgbClr val="212529"/>
              </a:solidFill>
              <a:latin typeface="Arial"/>
              <a:ea typeface="+mn-lt"/>
              <a:cs typeface="Arial"/>
            </a:endParaRPr>
          </a:p>
        </p:txBody>
      </p:sp>
      <p:pic>
        <p:nvPicPr>
          <p:cNvPr id="7" name="내용 개체 틀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9C0EB36-6A53-EEB5-AA7D-37C08D234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83" y="4246420"/>
            <a:ext cx="3992816" cy="138715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그림 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C2E8C267-29DC-F7AD-497C-04D57ADA0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031" y="5835782"/>
            <a:ext cx="5564773" cy="79644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그림 7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64EC20FD-9D48-431C-5DCD-D26EA5CB2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CA17FD-8428-3CF5-B4C7-710A7FC93B50}"/>
              </a:ext>
            </a:extLst>
          </p:cNvPr>
          <p:cNvCxnSpPr/>
          <p:nvPr/>
        </p:nvCxnSpPr>
        <p:spPr>
          <a:xfrm flipV="1">
            <a:off x="700743" y="2048438"/>
            <a:ext cx="10521574" cy="41833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0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5B748-C51C-80FB-2CA4-ED45E9DC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24" y="772272"/>
            <a:ext cx="11029576" cy="132556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감정 다중 분류 모델을 만들면서 생긴 오류와 해결</a:t>
            </a:r>
            <a:r>
              <a:rPr lang="ko-KR" altLang="en-US" sz="3600" dirty="0"/>
              <a:t>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813D4-1E32-51C6-9A81-8220025E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2161" y="2187015"/>
            <a:ext cx="6601011" cy="20525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altLang="en-US" sz="1600" dirty="0">
                <a:solidFill>
                  <a:srgbClr val="1F2328"/>
                </a:solidFill>
                <a:ea typeface="Malgun Gothic"/>
                <a:cs typeface="+mn-lt"/>
              </a:rPr>
              <a:t>데이터를</a:t>
            </a:r>
            <a:r>
              <a:rPr lang="en-US" sz="1600" dirty="0">
                <a:solidFill>
                  <a:srgbClr val="1F2328"/>
                </a:solidFill>
                <a:ea typeface="Malgun Gothic"/>
                <a:cs typeface="+mn-lt"/>
              </a:rPr>
              <a:t> </a:t>
            </a:r>
            <a:r>
              <a:rPr lang="ko-KR" altLang="en-US" sz="1600" dirty="0" err="1">
                <a:solidFill>
                  <a:srgbClr val="1F2328"/>
                </a:solidFill>
                <a:ea typeface="Malgun Gothic"/>
                <a:cs typeface="+mn-lt"/>
              </a:rPr>
              <a:t>전처리</a:t>
            </a:r>
            <a:r>
              <a:rPr lang="en-US" sz="1600" dirty="0">
                <a:solidFill>
                  <a:srgbClr val="1F2328"/>
                </a:solidFill>
                <a:ea typeface="Malgun Gothic"/>
                <a:cs typeface="+mn-lt"/>
              </a:rPr>
              <a:t> 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  <a:cs typeface="+mn-lt"/>
              </a:rPr>
              <a:t>과정에서</a:t>
            </a:r>
            <a:r>
              <a:rPr lang="en-US" sz="1600" dirty="0">
                <a:solidFill>
                  <a:srgbClr val="1F2328"/>
                </a:solidFill>
                <a:ea typeface="Malgun Gothic"/>
                <a:cs typeface="+mn-lt"/>
              </a:rPr>
              <a:t> 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  <a:cs typeface="+mn-lt"/>
              </a:rPr>
              <a:t>오류가</a:t>
            </a:r>
            <a:r>
              <a:rPr lang="en-US" altLang="ko-KR" sz="1600" dirty="0">
                <a:solidFill>
                  <a:srgbClr val="1F2328"/>
                </a:solidFill>
                <a:ea typeface="Malgun Gothic"/>
                <a:cs typeface="+mn-lt"/>
              </a:rPr>
              <a:t> 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  <a:cs typeface="+mn-lt"/>
              </a:rPr>
              <a:t>발생</a:t>
            </a:r>
            <a:br>
              <a:rPr lang="en-US" altLang="ko-KR" sz="1600" dirty="0">
                <a:solidFill>
                  <a:srgbClr val="1F2328"/>
                </a:solidFill>
                <a:ea typeface="Malgun Gothic"/>
                <a:cs typeface="+mn-lt"/>
              </a:rPr>
            </a:br>
            <a:r>
              <a:rPr lang="en-US" altLang="ko-KR" sz="1600" dirty="0">
                <a:solidFill>
                  <a:srgbClr val="1F2328"/>
                </a:solidFill>
                <a:ea typeface="Malgun Gothic"/>
                <a:cs typeface="+mn-lt"/>
              </a:rPr>
              <a:t>→ </a:t>
            </a:r>
            <a:r>
              <a:rPr lang="en-US" altLang="ko-KR" sz="1600" b="1" dirty="0" err="1">
                <a:ea typeface="Malgun Gothic"/>
                <a:cs typeface="+mn-lt"/>
              </a:rPr>
              <a:t>BERTDataset</a:t>
            </a:r>
            <a:r>
              <a:rPr lang="en-US" altLang="ko-KR" sz="1600" dirty="0">
                <a:solidFill>
                  <a:srgbClr val="444444"/>
                </a:solidFill>
                <a:ea typeface="Malgun Gothic"/>
                <a:cs typeface="+mn-lt"/>
              </a:rPr>
              <a:t> </a:t>
            </a:r>
            <a:r>
              <a:rPr lang="en-US" altLang="ko-KR" sz="1600" dirty="0" err="1">
                <a:solidFill>
                  <a:srgbClr val="444444"/>
                </a:solidFill>
                <a:ea typeface="Malgun Gothic"/>
                <a:cs typeface="+mn-lt"/>
              </a:rPr>
              <a:t>부분에</a:t>
            </a:r>
            <a:r>
              <a:rPr lang="en-US" altLang="ko-KR" sz="1600" dirty="0">
                <a:solidFill>
                  <a:srgbClr val="444444"/>
                </a:solidFill>
                <a:ea typeface="Malgun Gothic"/>
                <a:cs typeface="+mn-lt"/>
              </a:rPr>
              <a:t> </a:t>
            </a:r>
            <a:r>
              <a:rPr lang="en-US" altLang="ko-KR" sz="1600" dirty="0" err="1">
                <a:solidFill>
                  <a:srgbClr val="444444"/>
                </a:solidFill>
                <a:ea typeface="Malgun Gothic"/>
                <a:cs typeface="+mn-lt"/>
              </a:rPr>
              <a:t>오류가</a:t>
            </a:r>
            <a:r>
              <a:rPr lang="en-US" altLang="ko-KR" sz="1600" dirty="0">
                <a:solidFill>
                  <a:srgbClr val="444444"/>
                </a:solidFill>
                <a:ea typeface="Malgun Gothic"/>
                <a:cs typeface="+mn-lt"/>
              </a:rPr>
              <a:t> </a:t>
            </a:r>
            <a:r>
              <a:rPr lang="en-US" altLang="ko-KR" sz="1600" dirty="0" err="1">
                <a:solidFill>
                  <a:srgbClr val="444444"/>
                </a:solidFill>
                <a:ea typeface="Malgun Gothic"/>
                <a:cs typeface="+mn-lt"/>
              </a:rPr>
              <a:t>있다고</a:t>
            </a:r>
            <a:r>
              <a:rPr lang="en-US" altLang="ko-KR" sz="1600" dirty="0">
                <a:solidFill>
                  <a:srgbClr val="444444"/>
                </a:solidFill>
                <a:ea typeface="Malgun Gothic"/>
                <a:cs typeface="+mn-lt"/>
              </a:rPr>
              <a:t> </a:t>
            </a:r>
            <a:r>
              <a:rPr lang="en-US" altLang="ko-KR" sz="1600" dirty="0" err="1">
                <a:solidFill>
                  <a:srgbClr val="444444"/>
                </a:solidFill>
                <a:ea typeface="Malgun Gothic"/>
                <a:cs typeface="+mn-lt"/>
              </a:rPr>
              <a:t>판단</a:t>
            </a:r>
            <a:br>
              <a:rPr lang="en-US" altLang="ko-KR" sz="1600" dirty="0">
                <a:solidFill>
                  <a:srgbClr val="444444"/>
                </a:solidFill>
                <a:ea typeface="Malgun Gothic"/>
              </a:rPr>
            </a:br>
            <a:br>
              <a:rPr lang="en-US" altLang="ko-KR" sz="1600" dirty="0">
                <a:ea typeface="Malgun Gothic"/>
              </a:rPr>
            </a:br>
            <a:r>
              <a:rPr lang="en-US" sz="1600" dirty="0" err="1">
                <a:solidFill>
                  <a:srgbClr val="1F2328"/>
                </a:solidFill>
                <a:ea typeface="Malgun Gothic"/>
              </a:rPr>
              <a:t>BERTSentenceTransform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이</a:t>
            </a:r>
            <a:r>
              <a:rPr lang="en-US" sz="1600" dirty="0">
                <a:solidFill>
                  <a:srgbClr val="1F2328"/>
                </a:solidFill>
                <a:ea typeface="Malgun Gothic"/>
              </a:rPr>
              <a:t> 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정의</a:t>
            </a:r>
            <a:r>
              <a:rPr lang="en-US" sz="1600" dirty="0">
                <a:solidFill>
                  <a:srgbClr val="1F2328"/>
                </a:solidFill>
                <a:ea typeface="Malgun Gothic"/>
              </a:rPr>
              <a:t> 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되지</a:t>
            </a:r>
            <a:r>
              <a:rPr lang="en-US" sz="1600" dirty="0">
                <a:solidFill>
                  <a:srgbClr val="1F2328"/>
                </a:solidFill>
                <a:ea typeface="Malgun Gothic"/>
              </a:rPr>
              <a:t> 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않음을</a:t>
            </a:r>
            <a:r>
              <a:rPr lang="en-US" sz="1600" dirty="0">
                <a:solidFill>
                  <a:srgbClr val="1F2328"/>
                </a:solidFill>
                <a:ea typeface="Malgun Gothic"/>
              </a:rPr>
              <a:t> 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발견</a:t>
            </a:r>
            <a:r>
              <a:rPr lang="en-US" altLang="ko-KR" sz="1600" dirty="0">
                <a:solidFill>
                  <a:srgbClr val="1F2328"/>
                </a:solidFill>
                <a:ea typeface="Malgun Gothic"/>
              </a:rPr>
              <a:t> 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1F2328"/>
                </a:solidFill>
                <a:ea typeface="Malgun Gothic"/>
                <a:cs typeface="+mn-lt"/>
              </a:rPr>
              <a:t>→</a:t>
            </a:r>
            <a:r>
              <a:rPr lang="en-US" sz="1600" dirty="0">
                <a:solidFill>
                  <a:srgbClr val="1F2328"/>
                </a:solidFill>
                <a:ea typeface="Malgun Gothic"/>
              </a:rPr>
              <a:t> 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패키지</a:t>
            </a:r>
            <a:r>
              <a:rPr lang="en-US" sz="1600" dirty="0">
                <a:solidFill>
                  <a:srgbClr val="1F2328"/>
                </a:solidFill>
                <a:ea typeface="Malgun Gothic"/>
              </a:rPr>
              <a:t> 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설치과정에서</a:t>
            </a:r>
            <a:r>
              <a:rPr lang="en-US" sz="1600" dirty="0">
                <a:solidFill>
                  <a:srgbClr val="1F2328"/>
                </a:solidFill>
                <a:ea typeface="Malgun Gothic"/>
              </a:rPr>
              <a:t> transformers 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와</a:t>
            </a:r>
            <a:r>
              <a:rPr lang="en-US" sz="1600" dirty="0">
                <a:solidFill>
                  <a:srgbClr val="1F2328"/>
                </a:solidFill>
                <a:ea typeface="Malgun Gothic"/>
              </a:rPr>
              <a:t> </a:t>
            </a:r>
            <a:r>
              <a:rPr lang="en-US" sz="1600" dirty="0" err="1">
                <a:solidFill>
                  <a:srgbClr val="1F2328"/>
                </a:solidFill>
                <a:ea typeface="Malgun Gothic"/>
              </a:rPr>
              <a:t>nlp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에서</a:t>
            </a:r>
            <a:r>
              <a:rPr lang="en-US" sz="1600" dirty="0">
                <a:solidFill>
                  <a:srgbClr val="1F2328"/>
                </a:solidFill>
                <a:ea typeface="Malgun Gothic"/>
              </a:rPr>
              <a:t> </a:t>
            </a:r>
            <a:br>
              <a:rPr lang="en-US" sz="1600" dirty="0">
                <a:solidFill>
                  <a:srgbClr val="1F2328"/>
                </a:solidFill>
                <a:ea typeface="Malgun Gothic"/>
              </a:rPr>
            </a:b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일부</a:t>
            </a:r>
            <a:r>
              <a:rPr lang="en-US" sz="1600" dirty="0">
                <a:solidFill>
                  <a:srgbClr val="1F2328"/>
                </a:solidFill>
                <a:ea typeface="Malgun Gothic"/>
              </a:rPr>
              <a:t> 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누락이</a:t>
            </a:r>
            <a:r>
              <a:rPr lang="en-US" altLang="ko-KR" sz="1600" dirty="0">
                <a:solidFill>
                  <a:srgbClr val="1F2328"/>
                </a:solidFill>
                <a:ea typeface="Malgun Gothic"/>
              </a:rPr>
              <a:t> 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존재했지만</a:t>
            </a:r>
            <a:r>
              <a:rPr lang="en-US" sz="1600" dirty="0">
                <a:solidFill>
                  <a:srgbClr val="1F2328"/>
                </a:solidFill>
                <a:ea typeface="Malgun Gothic"/>
              </a:rPr>
              <a:t> </a:t>
            </a:r>
            <a:r>
              <a:rPr lang="ko-KR" altLang="en-US" sz="1600" dirty="0">
                <a:solidFill>
                  <a:srgbClr val="1F2328"/>
                </a:solidFill>
                <a:ea typeface="Malgun Gothic"/>
              </a:rPr>
              <a:t>간과</a:t>
            </a:r>
            <a:br>
              <a:rPr lang="en-US" sz="1600" dirty="0">
                <a:solidFill>
                  <a:srgbClr val="1F2328"/>
                </a:solidFill>
                <a:ea typeface="Malgun Gothic"/>
              </a:rPr>
            </a:br>
            <a:br>
              <a:rPr lang="en-US" altLang="ko-KR" sz="1600" dirty="0">
                <a:ea typeface="Malgun Gothic"/>
              </a:rPr>
            </a:br>
            <a:r>
              <a:rPr lang="en-US" altLang="ko-KR" sz="1600" dirty="0" err="1">
                <a:solidFill>
                  <a:srgbClr val="444444"/>
                </a:solidFill>
                <a:ea typeface="Malgun Gothic"/>
              </a:rPr>
              <a:t>KoBert</a:t>
            </a:r>
            <a:r>
              <a:rPr lang="en-US" altLang="ko-KR" sz="1600" dirty="0">
                <a:solidFill>
                  <a:srgbClr val="444444"/>
                </a:solidFill>
                <a:ea typeface="Malgun Gothic"/>
              </a:rPr>
              <a:t> </a:t>
            </a:r>
            <a:r>
              <a:rPr lang="en-US" altLang="ko-KR" sz="1600" dirty="0" err="1">
                <a:solidFill>
                  <a:srgbClr val="444444"/>
                </a:solidFill>
                <a:ea typeface="Malgun Gothic"/>
              </a:rPr>
              <a:t>깃허브에서</a:t>
            </a:r>
            <a:r>
              <a:rPr lang="en-US" altLang="ko-KR" sz="1600" dirty="0">
                <a:solidFill>
                  <a:srgbClr val="444444"/>
                </a:solidFill>
                <a:ea typeface="Malgun Gothic"/>
                <a:cs typeface="+mn-lt"/>
              </a:rPr>
              <a:t> </a:t>
            </a:r>
            <a:r>
              <a:rPr lang="en-US" sz="1600" dirty="0" err="1">
                <a:solidFill>
                  <a:srgbClr val="1F2328"/>
                </a:solidFill>
                <a:ea typeface="Malgun Gothic"/>
                <a:cs typeface="+mn-lt"/>
              </a:rPr>
              <a:t>BERTSentenceTransform</a:t>
            </a:r>
            <a:r>
              <a:rPr lang="ko-KR" sz="1600" dirty="0">
                <a:solidFill>
                  <a:srgbClr val="1F2328"/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rgbClr val="1F2328"/>
                </a:solidFill>
                <a:ea typeface="Malgun Gothic"/>
                <a:cs typeface="+mn-lt"/>
              </a:rPr>
              <a:t>py</a:t>
            </a:r>
            <a:r>
              <a:rPr lang="ko-KR" sz="1600" dirty="0">
                <a:solidFill>
                  <a:srgbClr val="1F2328"/>
                </a:solidFill>
                <a:ea typeface="+mn-lt"/>
                <a:cs typeface="+mn-lt"/>
              </a:rPr>
              <a:t>파일에서</a:t>
            </a:r>
            <a:r>
              <a:rPr lang="ko-KR" altLang="en-US" sz="1600" dirty="0">
                <a:solidFill>
                  <a:srgbClr val="1F2328"/>
                </a:solidFill>
                <a:ea typeface="+mn-lt"/>
                <a:cs typeface="+mn-lt"/>
              </a:rPr>
              <a:t> </a:t>
            </a:r>
            <a:r>
              <a:rPr lang="en-US" sz="1600" dirty="0">
                <a:solidFill>
                  <a:srgbClr val="1F2328"/>
                </a:solidFill>
                <a:ea typeface="Malgun Gothic"/>
                <a:cs typeface="+mn-lt"/>
              </a:rPr>
              <a:t>class</a:t>
            </a:r>
            <a:r>
              <a:rPr lang="ko-KR" sz="1600" dirty="0">
                <a:solidFill>
                  <a:srgbClr val="1F2328"/>
                </a:solidFill>
                <a:ea typeface="+mn-lt"/>
                <a:cs typeface="+mn-lt"/>
              </a:rPr>
              <a:t>를 </a:t>
            </a:r>
            <a:br>
              <a:rPr lang="en-US" altLang="ko-KR" dirty="0"/>
            </a:br>
            <a:r>
              <a:rPr lang="ko-KR" sz="1600" dirty="0">
                <a:solidFill>
                  <a:srgbClr val="1F2328"/>
                </a:solidFill>
                <a:ea typeface="+mn-lt"/>
                <a:cs typeface="+mn-lt"/>
              </a:rPr>
              <a:t>복사하여 코드를 </a:t>
            </a:r>
            <a:r>
              <a:rPr lang="ko-KR" altLang="en-US" sz="1600" dirty="0">
                <a:solidFill>
                  <a:srgbClr val="1F2328"/>
                </a:solidFill>
                <a:ea typeface="+mn-lt"/>
                <a:cs typeface="+mn-lt"/>
              </a:rPr>
              <a:t>수정하는 방법으로</a:t>
            </a:r>
            <a:r>
              <a:rPr lang="ko-KR" sz="1600" dirty="0">
                <a:solidFill>
                  <a:srgbClr val="1F2328"/>
                </a:solidFill>
                <a:ea typeface="+mn-lt"/>
                <a:cs typeface="+mn-lt"/>
              </a:rPr>
              <a:t> 해결</a:t>
            </a:r>
            <a:br>
              <a:rPr lang="en-US" sz="1600" dirty="0">
                <a:ea typeface="Malgun Gothic"/>
                <a:cs typeface="+mn-lt"/>
              </a:rPr>
            </a:br>
            <a:endParaRPr lang="ko-KR" altLang="en-US" sz="1600" dirty="0">
              <a:solidFill>
                <a:srgbClr val="1F2328"/>
              </a:solidFill>
              <a:ea typeface="Malgun Gothic"/>
            </a:endParaRPr>
          </a:p>
          <a:p>
            <a:pPr marL="0" indent="0">
              <a:buNone/>
            </a:pPr>
            <a:endParaRPr lang="ko-KR" altLang="en-US" sz="1100" dirty="0">
              <a:solidFill>
                <a:srgbClr val="444444"/>
              </a:solidFill>
              <a:ea typeface="Malgun Gothic"/>
              <a:cs typeface="+mn-lt"/>
            </a:endParaRPr>
          </a:p>
          <a:p>
            <a:pPr marL="0" indent="0">
              <a:buNone/>
            </a:pPr>
            <a:endParaRPr lang="ko-KR" dirty="0">
              <a:solidFill>
                <a:srgbClr val="000000"/>
              </a:solidFill>
              <a:ea typeface="Malgun Gothic"/>
              <a:cs typeface="+mn-lt"/>
            </a:endParaRPr>
          </a:p>
          <a:p>
            <a:pPr marL="0" indent="0">
              <a:buNone/>
            </a:pPr>
            <a:endParaRPr lang="ko-KR" sz="1100" dirty="0">
              <a:solidFill>
                <a:srgbClr val="24292F"/>
              </a:solidFill>
              <a:ea typeface="Dotum"/>
              <a:cs typeface="+mn-lt"/>
            </a:endParaRPr>
          </a:p>
          <a:p>
            <a:pPr marL="0" indent="0">
              <a:buNone/>
            </a:pPr>
            <a:endParaRPr lang="ko-KR" altLang="en-US" dirty="0">
              <a:solidFill>
                <a:srgbClr val="000000"/>
              </a:solidFill>
              <a:ea typeface="Dotum"/>
              <a:cs typeface="+mn-lt"/>
            </a:endParaRPr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772A1185-6E58-641E-016E-3CEA26EC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86" y="2298770"/>
            <a:ext cx="3827076" cy="436738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27476D3-B7CA-16B1-2A14-BB48D326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161" y="4328746"/>
            <a:ext cx="4889797" cy="2339441"/>
          </a:xfrm>
          <a:prstGeom prst="rect">
            <a:avLst/>
          </a:prstGeom>
        </p:spPr>
      </p:pic>
      <p:pic>
        <p:nvPicPr>
          <p:cNvPr id="5" name="그림 4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B1195B2D-AE62-AB67-8DA4-FC5DCCFAA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A90F58-8626-654E-ADCB-28FE616C50AB}"/>
              </a:ext>
            </a:extLst>
          </p:cNvPr>
          <p:cNvCxnSpPr/>
          <p:nvPr/>
        </p:nvCxnSpPr>
        <p:spPr>
          <a:xfrm flipV="1">
            <a:off x="700743" y="2026027"/>
            <a:ext cx="10790515" cy="6424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58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F61D1-647D-DB72-B9C4-DA1C1D51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47" y="1104713"/>
            <a:ext cx="5085647" cy="6328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sz="4000" b="1" dirty="0">
                <a:solidFill>
                  <a:srgbClr val="212121"/>
                </a:solidFill>
              </a:rPr>
              <a:t>5. </a:t>
            </a:r>
            <a:r>
              <a:rPr lang="ko-KR" sz="4000" b="1" dirty="0" err="1">
                <a:solidFill>
                  <a:srgbClr val="212121"/>
                </a:solidFill>
              </a:rPr>
              <a:t>KoBERT</a:t>
            </a:r>
            <a:r>
              <a:rPr lang="ko-KR" sz="4000" b="1" dirty="0">
                <a:solidFill>
                  <a:srgbClr val="212121"/>
                </a:solidFill>
              </a:rPr>
              <a:t> 학습모델</a:t>
            </a:r>
            <a:endParaRPr lang="ko-KR" sz="3600" b="1" dirty="0"/>
          </a:p>
        </p:txBody>
      </p:sp>
      <p:pic>
        <p:nvPicPr>
          <p:cNvPr id="4" name="내용 개체 틀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6D5A0885-0D87-854A-87D1-42D4E9979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725" b="397"/>
          <a:stretch/>
        </p:blipFill>
        <p:spPr>
          <a:xfrm>
            <a:off x="4354108" y="3902911"/>
            <a:ext cx="7119257" cy="11371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2C681-E225-5438-520E-AD8C2B5B80A1}"/>
              </a:ext>
            </a:extLst>
          </p:cNvPr>
          <p:cNvSpPr txBox="1"/>
          <p:nvPr/>
        </p:nvSpPr>
        <p:spPr>
          <a:xfrm>
            <a:off x="296833" y="2276588"/>
            <a:ext cx="405727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solidFill>
                  <a:srgbClr val="212529"/>
                </a:solidFill>
                <a:ea typeface="+mn-lt"/>
                <a:cs typeface="+mn-lt"/>
              </a:rPr>
              <a:t>베이스라인 코드에서는 영화평을 분석하여 긍정</a:t>
            </a:r>
            <a:r>
              <a:rPr lang="en-US" altLang="ko-KR" dirty="0">
                <a:solidFill>
                  <a:srgbClr val="212529"/>
                </a:solidFill>
                <a:ea typeface="+mn-lt"/>
                <a:cs typeface="+mn-lt"/>
              </a:rPr>
              <a:t>/</a:t>
            </a:r>
            <a:r>
              <a:rPr lang="ko-KR" altLang="en-US" dirty="0">
                <a:solidFill>
                  <a:srgbClr val="212529"/>
                </a:solidFill>
                <a:ea typeface="+mn-lt"/>
                <a:cs typeface="+mn-lt"/>
              </a:rPr>
              <a:t>부정의 두가지 클래스로 분류 하지만 감정 클래스 수를 </a:t>
            </a:r>
            <a:r>
              <a:rPr lang="en-US" altLang="ko-KR" dirty="0">
                <a:solidFill>
                  <a:srgbClr val="212529"/>
                </a:solidFill>
                <a:ea typeface="+mn-lt"/>
                <a:cs typeface="+mn-lt"/>
              </a:rPr>
              <a:t>5</a:t>
            </a:r>
            <a:r>
              <a:rPr lang="ko-KR" altLang="en-US" dirty="0">
                <a:solidFill>
                  <a:srgbClr val="212529"/>
                </a:solidFill>
                <a:ea typeface="+mn-lt"/>
                <a:cs typeface="+mn-lt"/>
              </a:rPr>
              <a:t>개 필요하기 때문에 </a:t>
            </a:r>
            <a:r>
              <a:rPr lang="ko-KR" altLang="en-US" dirty="0" err="1">
                <a:solidFill>
                  <a:srgbClr val="212529"/>
                </a:solidFill>
                <a:ea typeface="+mn-lt"/>
                <a:cs typeface="+mn-lt"/>
              </a:rPr>
              <a:t>클래수</a:t>
            </a:r>
            <a:r>
              <a:rPr lang="ko-KR" altLang="en-US" dirty="0">
                <a:solidFill>
                  <a:srgbClr val="212529"/>
                </a:solidFill>
                <a:ea typeface="+mn-lt"/>
                <a:cs typeface="+mn-lt"/>
              </a:rPr>
              <a:t> 수를 변경하고 그대로 사용하였다</a:t>
            </a:r>
            <a:r>
              <a:rPr lang="en-US" altLang="ko-KR" dirty="0">
                <a:solidFill>
                  <a:srgbClr val="212529"/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ko-KR" altLang="en-US" sz="1600" dirty="0">
              <a:solidFill>
                <a:srgbClr val="212529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ko-KR" sz="1400" dirty="0">
              <a:solidFill>
                <a:srgbClr val="212529"/>
              </a:solidFill>
            </a:endParaRPr>
          </a:p>
        </p:txBody>
      </p:sp>
      <p:pic>
        <p:nvPicPr>
          <p:cNvPr id="7" name="그림 6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562C8056-0552-D6B5-4D7E-3903CD755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7BE574-566F-3D25-4100-7D71AC78D4AA}"/>
              </a:ext>
            </a:extLst>
          </p:cNvPr>
          <p:cNvCxnSpPr/>
          <p:nvPr/>
        </p:nvCxnSpPr>
        <p:spPr>
          <a:xfrm flipV="1">
            <a:off x="700743" y="2026027"/>
            <a:ext cx="10790515" cy="6424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내용 개체 틀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BBF8778-476A-4007-3D32-3929134FF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85" b="62557"/>
          <a:stretch/>
        </p:blipFill>
        <p:spPr>
          <a:xfrm>
            <a:off x="4407896" y="2089480"/>
            <a:ext cx="4231009" cy="1072012"/>
          </a:xfrm>
          <a:prstGeom prst="rect">
            <a:avLst/>
          </a:prstGeom>
        </p:spPr>
      </p:pic>
      <p:pic>
        <p:nvPicPr>
          <p:cNvPr id="13" name="내용 개체 틀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8594CDA-1389-6DFC-9911-1B82B1638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03" r="59476" b="38356"/>
          <a:stretch/>
        </p:blipFill>
        <p:spPr>
          <a:xfrm>
            <a:off x="4407897" y="3162255"/>
            <a:ext cx="2883273" cy="764867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F4760DC-6CE2-0D94-B0D2-6BADD78CB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554" y="5050032"/>
            <a:ext cx="3751942" cy="16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69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DCCD253-282B-5B6D-98EF-38EE20A33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97" y="940913"/>
            <a:ext cx="8512346" cy="4351338"/>
          </a:xfrm>
        </p:spPr>
      </p:pic>
      <p:pic>
        <p:nvPicPr>
          <p:cNvPr id="5" name="그림 4" descr="텍스트, 스크린샷, 폰트, 흑백이(가) 표시된 사진&#10;&#10;자동 생성된 설명">
            <a:extLst>
              <a:ext uri="{FF2B5EF4-FFF2-40B4-BE49-F238E27FC236}">
                <a16:creationId xmlns:a16="http://schemas.microsoft.com/office/drawing/2014/main" id="{E2C6ECCF-C7DD-0B9E-D752-80394B7F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614" y="4429070"/>
            <a:ext cx="6800601" cy="2336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AB1FA-D767-8081-682A-D8DE383D5F3D}"/>
              </a:ext>
            </a:extLst>
          </p:cNvPr>
          <p:cNvSpPr txBox="1"/>
          <p:nvPr/>
        </p:nvSpPr>
        <p:spPr>
          <a:xfrm>
            <a:off x="8839570" y="3229859"/>
            <a:ext cx="27047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/>
              <a:t>정확도 : 0.59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58A09ED-AFBD-01E4-2FE4-98A969FF69B1}"/>
              </a:ext>
            </a:extLst>
          </p:cNvPr>
          <p:cNvSpPr txBox="1">
            <a:spLocks/>
          </p:cNvSpPr>
          <p:nvPr/>
        </p:nvSpPr>
        <p:spPr>
          <a:xfrm>
            <a:off x="416672" y="237938"/>
            <a:ext cx="5085647" cy="632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rgbClr val="212121"/>
                </a:solidFill>
              </a:rPr>
              <a:t>6. </a:t>
            </a:r>
            <a:r>
              <a:rPr lang="ko-KR" altLang="en-US" sz="4000" b="1" dirty="0">
                <a:solidFill>
                  <a:srgbClr val="212121"/>
                </a:solidFill>
              </a:rPr>
              <a:t>모델 학습</a:t>
            </a:r>
            <a:endParaRPr 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94647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채소, 농산물, 근채류, 비건 영양이(가) 표시된 사진&#10;&#10;자동 생성된 설명">
            <a:extLst>
              <a:ext uri="{FF2B5EF4-FFF2-40B4-BE49-F238E27FC236}">
                <a16:creationId xmlns:a16="http://schemas.microsoft.com/office/drawing/2014/main" id="{3C8819F8-AC67-1ACB-B19D-7C76647CC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1533" r="2" b="2"/>
          <a:stretch/>
        </p:blipFill>
        <p:spPr>
          <a:xfrm>
            <a:off x="465172" y="3429000"/>
            <a:ext cx="6806703" cy="3250529"/>
          </a:xfrm>
          <a:prstGeom prst="rect">
            <a:avLst/>
          </a:prstGeom>
        </p:spPr>
      </p:pic>
      <p:pic>
        <p:nvPicPr>
          <p:cNvPr id="11" name="내용 개체 틀 3" descr="채소, 농산물, 근채류, 자연 식품이(가) 표시된 사진&#10;&#10;자동 생성된 설명">
            <a:extLst>
              <a:ext uri="{FF2B5EF4-FFF2-40B4-BE49-F238E27FC236}">
                <a16:creationId xmlns:a16="http://schemas.microsoft.com/office/drawing/2014/main" id="{EBABF800-D2E3-7A25-7124-E7E9DA0BEC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0"/>
          </a:blip>
          <a:srcRect t="10271" r="1" b="10272"/>
          <a:stretch/>
        </p:blipFill>
        <p:spPr>
          <a:xfrm>
            <a:off x="353346" y="511308"/>
            <a:ext cx="6806703" cy="3070870"/>
          </a:xfrm>
          <a:prstGeom prst="rect">
            <a:avLst/>
          </a:prstGeom>
        </p:spPr>
      </p:pic>
      <p:pic>
        <p:nvPicPr>
          <p:cNvPr id="4" name="내용 개체 틀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6CAD72F-459C-2083-8791-6B68D120C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41391" y="1032617"/>
            <a:ext cx="6335041" cy="470759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249FBD-C073-7D1C-8830-F47B80068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971" y="1026988"/>
            <a:ext cx="2743200" cy="101975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F0FF9FC-8B21-29F8-E881-A66ADDE28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7319" y="2352515"/>
            <a:ext cx="3653641" cy="3541725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E73124E0-739E-0F94-5BB9-387FEA8E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5" y="58434"/>
            <a:ext cx="10515600" cy="1325563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결과물 테스트</a:t>
            </a:r>
          </a:p>
        </p:txBody>
      </p:sp>
    </p:spTree>
    <p:extLst>
      <p:ext uri="{BB962C8B-B14F-4D97-AF65-F5344CB8AC3E}">
        <p14:creationId xmlns:p14="http://schemas.microsoft.com/office/powerpoint/2010/main" val="91769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73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6AC25-C943-A3F0-6031-B084362B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r>
              <a:rPr lang="ko-KR" altLang="en-US" sz="4000" b="1" err="1"/>
              <a:t>Login</a:t>
            </a:r>
            <a:r>
              <a:rPr lang="ko-KR" altLang="en-US" sz="4000" b="1"/>
              <a:t> </a:t>
            </a:r>
            <a:r>
              <a:rPr lang="ko-KR" altLang="en-US" sz="4000" b="1" err="1"/>
              <a:t>Page</a:t>
            </a:r>
            <a:endParaRPr lang="ko-KR" altLang="en-US" sz="4000" b="1"/>
          </a:p>
        </p:txBody>
      </p:sp>
      <p:pic>
        <p:nvPicPr>
          <p:cNvPr id="4" name="내용 개체 틀 3" descr="채소, 농산물, 근채류, 자연 식품이(가) 표시된 사진&#10;&#10;자동 생성된 설명">
            <a:extLst>
              <a:ext uri="{FF2B5EF4-FFF2-40B4-BE49-F238E27FC236}">
                <a16:creationId xmlns:a16="http://schemas.microsoft.com/office/drawing/2014/main" id="{6BDFB863-D786-F119-A8D1-71435D01F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1" r="1" b="10272"/>
          <a:stretch/>
        </p:blipFill>
        <p:spPr>
          <a:xfrm>
            <a:off x="5186554" y="163646"/>
            <a:ext cx="6806703" cy="3070870"/>
          </a:xfrm>
          <a:prstGeom prst="rect">
            <a:avLst/>
          </a:prstGeom>
        </p:spPr>
      </p:pic>
      <p:pic>
        <p:nvPicPr>
          <p:cNvPr id="5" name="그림 4" descr="채소, 농산물, 근채류, 비건 영양이(가) 표시된 사진&#10;&#10;자동 생성된 설명">
            <a:extLst>
              <a:ext uri="{FF2B5EF4-FFF2-40B4-BE49-F238E27FC236}">
                <a16:creationId xmlns:a16="http://schemas.microsoft.com/office/drawing/2014/main" id="{F7D29F20-A322-A8F5-BFBB-EDBAB1EC1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3" r="2" b="2"/>
          <a:stretch/>
        </p:blipFill>
        <p:spPr>
          <a:xfrm>
            <a:off x="5186554" y="3428215"/>
            <a:ext cx="6806703" cy="3250529"/>
          </a:xfrm>
          <a:prstGeom prst="rect">
            <a:avLst/>
          </a:prstGeom>
        </p:spPr>
      </p:pic>
      <p:pic>
        <p:nvPicPr>
          <p:cNvPr id="6" name="내용 개체 틀 3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D906DD17-7FBF-5EB2-6797-F1CAAE8FB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0"/>
          </a:blip>
          <a:srcRect t="7581" r="3495" b="5957"/>
          <a:stretch/>
        </p:blipFill>
        <p:spPr>
          <a:xfrm>
            <a:off x="6175110" y="185652"/>
            <a:ext cx="5828261" cy="3263582"/>
          </a:xfrm>
          <a:prstGeom prst="rect">
            <a:avLst/>
          </a:prstGeom>
        </p:spPr>
      </p:pic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6FFBAF4-013A-BD16-9820-49BA626C2C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0"/>
          </a:blip>
          <a:srcRect l="259" t="6224" r="3372" b="6017"/>
          <a:stretch/>
        </p:blipFill>
        <p:spPr>
          <a:xfrm>
            <a:off x="172918" y="182403"/>
            <a:ext cx="5828261" cy="33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3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DA5129-0BEF-789D-790C-9A5B811B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676" y="942340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200" dirty="0"/>
              <a:t>Firebase </a:t>
            </a:r>
            <a:r>
              <a:rPr lang="ko-KR" altLang="en-US" sz="5200" dirty="0"/>
              <a:t>회원가입</a:t>
            </a:r>
            <a:r>
              <a:rPr lang="en-US" altLang="ko-KR" sz="5200" dirty="0"/>
              <a:t>/</a:t>
            </a:r>
            <a:r>
              <a:rPr lang="ko-KR" altLang="en-US" sz="5200" dirty="0"/>
              <a:t>로그인</a:t>
            </a:r>
            <a:r>
              <a:rPr lang="en-US" altLang="ko-KR" sz="5200" dirty="0"/>
              <a:t> </a:t>
            </a:r>
            <a:r>
              <a:rPr lang="ko-KR" altLang="en-US" sz="5200" dirty="0"/>
              <a:t>기능</a:t>
            </a:r>
            <a:endParaRPr lang="en-US" altLang="ko-KR" sz="5200" dirty="0"/>
          </a:p>
        </p:txBody>
      </p:sp>
      <p:pic>
        <p:nvPicPr>
          <p:cNvPr id="4" name="내용 개체 틀 3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41B4B57A-A61E-C302-6917-E2FD2E81E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81" r="3495" b="5957"/>
          <a:stretch/>
        </p:blipFill>
        <p:spPr>
          <a:xfrm>
            <a:off x="181234" y="2999062"/>
            <a:ext cx="5828261" cy="3263582"/>
          </a:xfrm>
          <a:prstGeom prst="rect">
            <a:avLst/>
          </a:prstGeom>
        </p:spPr>
      </p:pic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62DFD88-436B-E279-B90B-5267331B0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" t="6224" r="3372" b="6017"/>
          <a:stretch/>
        </p:blipFill>
        <p:spPr>
          <a:xfrm>
            <a:off x="6182505" y="2999061"/>
            <a:ext cx="5828261" cy="32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430338F-E2FD-4573-B0B7-E2EB12CC9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DA5129-0BEF-789D-790C-9A5B811B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 dirty="0"/>
              <a:t>Firebase </a:t>
            </a:r>
            <a:r>
              <a:rPr lang="ko-KR" altLang="en-US" sz="3200" dirty="0"/>
              <a:t>회원가입</a:t>
            </a:r>
            <a:r>
              <a:rPr lang="en-US" altLang="ko-KR" sz="3200" dirty="0"/>
              <a:t>/</a:t>
            </a:r>
            <a:r>
              <a:rPr lang="ko-KR" altLang="en-US" sz="3200" dirty="0"/>
              <a:t>로그인</a:t>
            </a:r>
            <a:r>
              <a:rPr lang="en-US" altLang="ko-KR" sz="3200" dirty="0"/>
              <a:t> </a:t>
            </a:r>
            <a:r>
              <a:rPr lang="ko-KR" altLang="en-US" sz="3200" dirty="0"/>
              <a:t>기능</a:t>
            </a:r>
            <a:endParaRPr lang="en-US" altLang="ko-KR" sz="3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165BC99-37DC-598F-DA72-770638BD4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4" r="5843" b="4770"/>
          <a:stretch/>
        </p:blipFill>
        <p:spPr>
          <a:xfrm>
            <a:off x="838200" y="593953"/>
            <a:ext cx="5162046" cy="3032998"/>
          </a:xfrm>
          <a:prstGeom prst="rect">
            <a:avLst/>
          </a:prstGeom>
        </p:spPr>
      </p:pic>
      <p:pic>
        <p:nvPicPr>
          <p:cNvPr id="8" name="내용 개체 틀 7" descr="노랑, 로고, 폰트, 스크린샷이(가) 표시된 사진&#10;&#10;자동 생성된 설명">
            <a:extLst>
              <a:ext uri="{FF2B5EF4-FFF2-40B4-BE49-F238E27FC236}">
                <a16:creationId xmlns:a16="http://schemas.microsoft.com/office/drawing/2014/main" id="{81ACD89B-A204-CE56-2BF3-B3B407F47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3" r="1" b="1"/>
          <a:stretch/>
        </p:blipFill>
        <p:spPr>
          <a:xfrm>
            <a:off x="6297264" y="364142"/>
            <a:ext cx="5136795" cy="342646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EDEA7D6-CA7A-8D26-FAE1-3847FF24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Firebase</a:t>
            </a: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는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구글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(Google)</a:t>
            </a: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에서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제공하는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b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클라우드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a typeface="+mn-lt"/>
                <a:cs typeface="+mn-lt"/>
              </a:rPr>
              <a:t>기반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ko-KR" altLang="en-US" sz="1800" dirty="0" err="1">
                <a:solidFill>
                  <a:srgbClr val="000000"/>
                </a:solidFill>
                <a:ea typeface="+mn-lt"/>
                <a:cs typeface="+mn-lt"/>
              </a:rPr>
              <a:t>백앤드</a:t>
            </a:r>
            <a:r>
              <a:rPr lang="en-US" altLang="ko-KR" sz="1800" dirty="0">
                <a:solidFill>
                  <a:srgbClr val="000000"/>
                </a:solidFill>
                <a:ea typeface="+mn-lt"/>
                <a:cs typeface="+mn-lt"/>
              </a:rPr>
              <a:t> 플</a:t>
            </a:r>
            <a:r>
              <a:rPr lang="ko-KR" altLang="en-US" sz="1800" dirty="0" err="1">
                <a:solidFill>
                  <a:srgbClr val="000000"/>
                </a:solidFill>
                <a:ea typeface="+mn-lt"/>
                <a:cs typeface="+mn-lt"/>
              </a:rPr>
              <a:t>랫폼</a:t>
            </a:r>
            <a:endParaRPr lang="ko-KR" altLang="en-US" sz="18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altLang="ko-KR" sz="1800" dirty="0">
                <a:solidFill>
                  <a:srgbClr val="374151"/>
                </a:solidFill>
                <a:ea typeface="+mn-lt"/>
                <a:cs typeface="+mn-lt"/>
              </a:rPr>
              <a:t>Authentication:</a:t>
            </a:r>
            <a:r>
              <a:rPr lang="ko-KR" sz="1800" dirty="0">
                <a:solidFill>
                  <a:srgbClr val="374151"/>
                </a:solidFill>
                <a:ea typeface="+mn-lt"/>
                <a:cs typeface="+mn-lt"/>
              </a:rPr>
              <a:t> 사용자 인증과 관련된 기능을 제공하며</a:t>
            </a:r>
            <a:r>
              <a:rPr lang="en-US" altLang="ko-KR" sz="1800" dirty="0">
                <a:solidFill>
                  <a:srgbClr val="374151"/>
                </a:solidFill>
                <a:ea typeface="+mn-lt"/>
                <a:cs typeface="+mn-lt"/>
              </a:rPr>
              <a:t>,</a:t>
            </a:r>
            <a:r>
              <a:rPr lang="ko-KR" sz="1800" dirty="0">
                <a:solidFill>
                  <a:srgbClr val="374151"/>
                </a:solidFill>
                <a:ea typeface="+mn-lt"/>
                <a:cs typeface="+mn-lt"/>
              </a:rPr>
              <a:t> 간편한 소셜 로그인</a:t>
            </a:r>
            <a:r>
              <a:rPr lang="en-US" altLang="ko-KR" sz="1800" dirty="0">
                <a:solidFill>
                  <a:srgbClr val="374151"/>
                </a:solidFill>
                <a:ea typeface="+mn-lt"/>
                <a:cs typeface="+mn-lt"/>
              </a:rPr>
              <a:t>,</a:t>
            </a:r>
            <a:r>
              <a:rPr lang="ko-KR" sz="1800" dirty="0">
                <a:solidFill>
                  <a:srgbClr val="374151"/>
                </a:solidFill>
                <a:ea typeface="+mn-lt"/>
                <a:cs typeface="+mn-lt"/>
              </a:rPr>
              <a:t> 이메일</a:t>
            </a:r>
            <a:r>
              <a:rPr lang="en-US" altLang="ko-KR" sz="1800" dirty="0">
                <a:solidFill>
                  <a:srgbClr val="374151"/>
                </a:solidFill>
                <a:ea typeface="+mn-lt"/>
                <a:cs typeface="+mn-lt"/>
              </a:rPr>
              <a:t>/</a:t>
            </a:r>
            <a:r>
              <a:rPr lang="ko-KR" sz="1800" dirty="0">
                <a:solidFill>
                  <a:srgbClr val="374151"/>
                </a:solidFill>
                <a:ea typeface="+mn-lt"/>
                <a:cs typeface="+mn-lt"/>
              </a:rPr>
              <a:t>비밀번호 인증 등을 지원</a:t>
            </a:r>
            <a:endParaRPr lang="ko-KR" sz="1800" dirty="0">
              <a:solidFill>
                <a:srgbClr val="374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77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아래로 구부러짐 15">
            <a:extLst>
              <a:ext uri="{FF2B5EF4-FFF2-40B4-BE49-F238E27FC236}">
                <a16:creationId xmlns:a16="http://schemas.microsoft.com/office/drawing/2014/main" id="{E2E8911A-FEFB-0E5A-10A8-F3F25D9A4B8E}"/>
              </a:ext>
            </a:extLst>
          </p:cNvPr>
          <p:cNvSpPr/>
          <p:nvPr/>
        </p:nvSpPr>
        <p:spPr>
          <a:xfrm>
            <a:off x="6704342" y="1941918"/>
            <a:ext cx="3777484" cy="2272172"/>
          </a:xfrm>
          <a:prstGeom prst="curved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래픽 6" descr="클립보드 윤곽선">
            <a:extLst>
              <a:ext uri="{FF2B5EF4-FFF2-40B4-BE49-F238E27FC236}">
                <a16:creationId xmlns:a16="http://schemas.microsoft.com/office/drawing/2014/main" id="{2A7A6831-34CE-BD61-3E83-555C2F9E5CB5}"/>
              </a:ext>
            </a:extLst>
          </p:cNvPr>
          <p:cNvGrpSpPr/>
          <p:nvPr/>
        </p:nvGrpSpPr>
        <p:grpSpPr>
          <a:xfrm>
            <a:off x="7493281" y="851246"/>
            <a:ext cx="2369100" cy="3159630"/>
            <a:chOff x="4823778" y="1507026"/>
            <a:chExt cx="2369100" cy="3159630"/>
          </a:xfrm>
          <a:solidFill>
            <a:srgbClr val="000000"/>
          </a:solidFill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3BC5F79-B0B7-2DC8-2861-A337942E98A4}"/>
                </a:ext>
              </a:extLst>
            </p:cNvPr>
            <p:cNvSpPr/>
            <p:nvPr/>
          </p:nvSpPr>
          <p:spPr>
            <a:xfrm>
              <a:off x="5870122" y="1705281"/>
              <a:ext cx="276403" cy="276395"/>
            </a:xfrm>
            <a:custGeom>
              <a:avLst/>
              <a:gdLst>
                <a:gd name="connsiteX0" fmla="*/ 138206 w 276403"/>
                <a:gd name="connsiteY0" fmla="*/ 276395 h 276395"/>
                <a:gd name="connsiteX1" fmla="*/ 276404 w 276403"/>
                <a:gd name="connsiteY1" fmla="*/ 138198 h 276395"/>
                <a:gd name="connsiteX2" fmla="*/ 138206 w 276403"/>
                <a:gd name="connsiteY2" fmla="*/ 0 h 276395"/>
                <a:gd name="connsiteX3" fmla="*/ 134258 w 276403"/>
                <a:gd name="connsiteY3" fmla="*/ 0 h 276395"/>
                <a:gd name="connsiteX4" fmla="*/ 9 w 276403"/>
                <a:gd name="connsiteY4" fmla="*/ 138198 h 276395"/>
                <a:gd name="connsiteX5" fmla="*/ 138206 w 276403"/>
                <a:gd name="connsiteY5" fmla="*/ 276395 h 276395"/>
                <a:gd name="connsiteX6" fmla="*/ 135600 w 276403"/>
                <a:gd name="connsiteY6" fmla="*/ 78970 h 276395"/>
                <a:gd name="connsiteX7" fmla="*/ 138206 w 276403"/>
                <a:gd name="connsiteY7" fmla="*/ 78970 h 276395"/>
                <a:gd name="connsiteX8" fmla="*/ 197430 w 276403"/>
                <a:gd name="connsiteY8" fmla="*/ 138201 h 276395"/>
                <a:gd name="connsiteX9" fmla="*/ 138202 w 276403"/>
                <a:gd name="connsiteY9" fmla="*/ 197425 h 276395"/>
                <a:gd name="connsiteX10" fmla="*/ 78975 w 276403"/>
                <a:gd name="connsiteY10" fmla="*/ 138194 h 276395"/>
                <a:gd name="connsiteX11" fmla="*/ 78979 w 276403"/>
                <a:gd name="connsiteY11" fmla="*/ 137645 h 276395"/>
                <a:gd name="connsiteX12" fmla="*/ 135600 w 276403"/>
                <a:gd name="connsiteY12" fmla="*/ 78970 h 27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403" h="276395">
                  <a:moveTo>
                    <a:pt x="138206" y="276395"/>
                  </a:moveTo>
                  <a:cubicBezTo>
                    <a:pt x="214531" y="276395"/>
                    <a:pt x="276404" y="214522"/>
                    <a:pt x="276404" y="138198"/>
                  </a:cubicBezTo>
                  <a:cubicBezTo>
                    <a:pt x="276404" y="61873"/>
                    <a:pt x="214531" y="0"/>
                    <a:pt x="138206" y="0"/>
                  </a:cubicBezTo>
                  <a:lnTo>
                    <a:pt x="134258" y="0"/>
                  </a:lnTo>
                  <a:cubicBezTo>
                    <a:pt x="59133" y="1343"/>
                    <a:pt x="-828" y="63065"/>
                    <a:pt x="9" y="138198"/>
                  </a:cubicBezTo>
                  <a:cubicBezTo>
                    <a:pt x="139" y="214467"/>
                    <a:pt x="61937" y="276265"/>
                    <a:pt x="138206" y="276395"/>
                  </a:cubicBezTo>
                  <a:close/>
                  <a:moveTo>
                    <a:pt x="135600" y="78970"/>
                  </a:moveTo>
                  <a:lnTo>
                    <a:pt x="138206" y="78970"/>
                  </a:lnTo>
                  <a:cubicBezTo>
                    <a:pt x="170916" y="78970"/>
                    <a:pt x="197434" y="105488"/>
                    <a:pt x="197430" y="138201"/>
                  </a:cubicBezTo>
                  <a:cubicBezTo>
                    <a:pt x="197430" y="170911"/>
                    <a:pt x="170912" y="197425"/>
                    <a:pt x="138202" y="197425"/>
                  </a:cubicBezTo>
                  <a:cubicBezTo>
                    <a:pt x="105489" y="197425"/>
                    <a:pt x="78975" y="170907"/>
                    <a:pt x="78975" y="138194"/>
                  </a:cubicBezTo>
                  <a:cubicBezTo>
                    <a:pt x="78975" y="138012"/>
                    <a:pt x="78979" y="137826"/>
                    <a:pt x="78979" y="137645"/>
                  </a:cubicBezTo>
                  <a:cubicBezTo>
                    <a:pt x="78473" y="105832"/>
                    <a:pt x="103787" y="79598"/>
                    <a:pt x="135600" y="78970"/>
                  </a:cubicBezTo>
                  <a:close/>
                </a:path>
              </a:pathLst>
            </a:custGeom>
            <a:solidFill>
              <a:srgbClr val="000000"/>
            </a:solidFill>
            <a:ln w="39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A6A82E2-B9EF-E044-0AC7-105ECBABFA7A}"/>
                </a:ext>
              </a:extLst>
            </p:cNvPr>
            <p:cNvSpPr/>
            <p:nvPr/>
          </p:nvSpPr>
          <p:spPr>
            <a:xfrm>
              <a:off x="4823778" y="1507026"/>
              <a:ext cx="2369100" cy="3159630"/>
            </a:xfrm>
            <a:custGeom>
              <a:avLst/>
              <a:gdLst>
                <a:gd name="connsiteX0" fmla="*/ 2369101 w 2369100"/>
                <a:gd name="connsiteY0" fmla="*/ 434335 h 3159630"/>
                <a:gd name="connsiteX1" fmla="*/ 2211161 w 2369100"/>
                <a:gd name="connsiteY1" fmla="*/ 276395 h 3159630"/>
                <a:gd name="connsiteX2" fmla="*/ 1618885 w 2369100"/>
                <a:gd name="connsiteY2" fmla="*/ 276395 h 3159630"/>
                <a:gd name="connsiteX3" fmla="*/ 1618885 w 2369100"/>
                <a:gd name="connsiteY3" fmla="*/ 197425 h 3159630"/>
                <a:gd name="connsiteX4" fmla="*/ 1421460 w 2369100"/>
                <a:gd name="connsiteY4" fmla="*/ 0 h 3159630"/>
                <a:gd name="connsiteX5" fmla="*/ 947640 w 2369100"/>
                <a:gd name="connsiteY5" fmla="*/ 0 h 3159630"/>
                <a:gd name="connsiteX6" fmla="*/ 750215 w 2369100"/>
                <a:gd name="connsiteY6" fmla="*/ 197425 h 3159630"/>
                <a:gd name="connsiteX7" fmla="*/ 750215 w 2369100"/>
                <a:gd name="connsiteY7" fmla="*/ 276395 h 3159630"/>
                <a:gd name="connsiteX8" fmla="*/ 157940 w 2369100"/>
                <a:gd name="connsiteY8" fmla="*/ 276395 h 3159630"/>
                <a:gd name="connsiteX9" fmla="*/ 0 w 2369100"/>
                <a:gd name="connsiteY9" fmla="*/ 434335 h 3159630"/>
                <a:gd name="connsiteX10" fmla="*/ 0 w 2369100"/>
                <a:gd name="connsiteY10" fmla="*/ 3001690 h 3159630"/>
                <a:gd name="connsiteX11" fmla="*/ 157940 w 2369100"/>
                <a:gd name="connsiteY11" fmla="*/ 3159630 h 3159630"/>
                <a:gd name="connsiteX12" fmla="*/ 2211161 w 2369100"/>
                <a:gd name="connsiteY12" fmla="*/ 3159630 h 3159630"/>
                <a:gd name="connsiteX13" fmla="*/ 2369101 w 2369100"/>
                <a:gd name="connsiteY13" fmla="*/ 3001690 h 3159630"/>
                <a:gd name="connsiteX14" fmla="*/ 671245 w 2369100"/>
                <a:gd name="connsiteY14" fmla="*/ 355365 h 3159630"/>
                <a:gd name="connsiteX15" fmla="*/ 829185 w 2369100"/>
                <a:gd name="connsiteY15" fmla="*/ 355365 h 3159630"/>
                <a:gd name="connsiteX16" fmla="*/ 829185 w 2369100"/>
                <a:gd name="connsiteY16" fmla="*/ 197425 h 3159630"/>
                <a:gd name="connsiteX17" fmla="*/ 947640 w 2369100"/>
                <a:gd name="connsiteY17" fmla="*/ 78970 h 3159630"/>
                <a:gd name="connsiteX18" fmla="*/ 1421460 w 2369100"/>
                <a:gd name="connsiteY18" fmla="*/ 78970 h 3159630"/>
                <a:gd name="connsiteX19" fmla="*/ 1539915 w 2369100"/>
                <a:gd name="connsiteY19" fmla="*/ 197425 h 3159630"/>
                <a:gd name="connsiteX20" fmla="*/ 1539915 w 2369100"/>
                <a:gd name="connsiteY20" fmla="*/ 355365 h 3159630"/>
                <a:gd name="connsiteX21" fmla="*/ 1697856 w 2369100"/>
                <a:gd name="connsiteY21" fmla="*/ 355365 h 3159630"/>
                <a:gd name="connsiteX22" fmla="*/ 1697856 w 2369100"/>
                <a:gd name="connsiteY22" fmla="*/ 672074 h 3159630"/>
                <a:gd name="connsiteX23" fmla="*/ 671245 w 2369100"/>
                <a:gd name="connsiteY23" fmla="*/ 672074 h 3159630"/>
                <a:gd name="connsiteX24" fmla="*/ 2211161 w 2369100"/>
                <a:gd name="connsiteY24" fmla="*/ 3080660 h 3159630"/>
                <a:gd name="connsiteX25" fmla="*/ 157940 w 2369100"/>
                <a:gd name="connsiteY25" fmla="*/ 3080660 h 3159630"/>
                <a:gd name="connsiteX26" fmla="*/ 78970 w 2369100"/>
                <a:gd name="connsiteY26" fmla="*/ 3001690 h 3159630"/>
                <a:gd name="connsiteX27" fmla="*/ 78970 w 2369100"/>
                <a:gd name="connsiteY27" fmla="*/ 434335 h 3159630"/>
                <a:gd name="connsiteX28" fmla="*/ 157940 w 2369100"/>
                <a:gd name="connsiteY28" fmla="*/ 355365 h 3159630"/>
                <a:gd name="connsiteX29" fmla="*/ 592275 w 2369100"/>
                <a:gd name="connsiteY29" fmla="*/ 355365 h 3159630"/>
                <a:gd name="connsiteX30" fmla="*/ 592275 w 2369100"/>
                <a:gd name="connsiteY30" fmla="*/ 751044 h 3159630"/>
                <a:gd name="connsiteX31" fmla="*/ 1776826 w 2369100"/>
                <a:gd name="connsiteY31" fmla="*/ 751044 h 3159630"/>
                <a:gd name="connsiteX32" fmla="*/ 1776826 w 2369100"/>
                <a:gd name="connsiteY32" fmla="*/ 355365 h 3159630"/>
                <a:gd name="connsiteX33" fmla="*/ 2211161 w 2369100"/>
                <a:gd name="connsiteY33" fmla="*/ 355365 h 3159630"/>
                <a:gd name="connsiteX34" fmla="*/ 2290131 w 2369100"/>
                <a:gd name="connsiteY34" fmla="*/ 434335 h 3159630"/>
                <a:gd name="connsiteX35" fmla="*/ 2290131 w 2369100"/>
                <a:gd name="connsiteY35" fmla="*/ 3001690 h 3159630"/>
                <a:gd name="connsiteX36" fmla="*/ 2211161 w 2369100"/>
                <a:gd name="connsiteY36" fmla="*/ 3080660 h 315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69100" h="3159630">
                  <a:moveTo>
                    <a:pt x="2369101" y="434335"/>
                  </a:moveTo>
                  <a:cubicBezTo>
                    <a:pt x="2369101" y="347109"/>
                    <a:pt x="2298387" y="276395"/>
                    <a:pt x="2211161" y="276395"/>
                  </a:cubicBezTo>
                  <a:lnTo>
                    <a:pt x="1618885" y="276395"/>
                  </a:lnTo>
                  <a:lnTo>
                    <a:pt x="1618885" y="197425"/>
                  </a:lnTo>
                  <a:cubicBezTo>
                    <a:pt x="1618732" y="88454"/>
                    <a:pt x="1530431" y="152"/>
                    <a:pt x="1421460" y="0"/>
                  </a:cubicBezTo>
                  <a:lnTo>
                    <a:pt x="947640" y="0"/>
                  </a:lnTo>
                  <a:cubicBezTo>
                    <a:pt x="838658" y="131"/>
                    <a:pt x="750346" y="88442"/>
                    <a:pt x="750215" y="197425"/>
                  </a:cubicBezTo>
                  <a:lnTo>
                    <a:pt x="750215" y="276395"/>
                  </a:lnTo>
                  <a:lnTo>
                    <a:pt x="157940" y="276395"/>
                  </a:lnTo>
                  <a:cubicBezTo>
                    <a:pt x="70757" y="276506"/>
                    <a:pt x="111" y="347152"/>
                    <a:pt x="0" y="434335"/>
                  </a:cubicBezTo>
                  <a:lnTo>
                    <a:pt x="0" y="3001690"/>
                  </a:lnTo>
                  <a:cubicBezTo>
                    <a:pt x="0" y="3088916"/>
                    <a:pt x="70714" y="3159630"/>
                    <a:pt x="157940" y="3159630"/>
                  </a:cubicBezTo>
                  <a:lnTo>
                    <a:pt x="2211161" y="3159630"/>
                  </a:lnTo>
                  <a:cubicBezTo>
                    <a:pt x="2298387" y="3159630"/>
                    <a:pt x="2369101" y="3088916"/>
                    <a:pt x="2369101" y="3001690"/>
                  </a:cubicBezTo>
                  <a:close/>
                  <a:moveTo>
                    <a:pt x="671245" y="355365"/>
                  </a:moveTo>
                  <a:lnTo>
                    <a:pt x="829185" y="355365"/>
                  </a:lnTo>
                  <a:lnTo>
                    <a:pt x="829185" y="197425"/>
                  </a:lnTo>
                  <a:cubicBezTo>
                    <a:pt x="829185" y="132002"/>
                    <a:pt x="882218" y="78970"/>
                    <a:pt x="947640" y="78970"/>
                  </a:cubicBezTo>
                  <a:lnTo>
                    <a:pt x="1421460" y="78970"/>
                  </a:lnTo>
                  <a:cubicBezTo>
                    <a:pt x="1486883" y="78970"/>
                    <a:pt x="1539915" y="132002"/>
                    <a:pt x="1539915" y="197425"/>
                  </a:cubicBezTo>
                  <a:lnTo>
                    <a:pt x="1539915" y="355365"/>
                  </a:lnTo>
                  <a:lnTo>
                    <a:pt x="1697856" y="355365"/>
                  </a:lnTo>
                  <a:lnTo>
                    <a:pt x="1697856" y="672074"/>
                  </a:lnTo>
                  <a:lnTo>
                    <a:pt x="671245" y="672074"/>
                  </a:lnTo>
                  <a:close/>
                  <a:moveTo>
                    <a:pt x="2211161" y="3080660"/>
                  </a:moveTo>
                  <a:lnTo>
                    <a:pt x="157940" y="3080660"/>
                  </a:lnTo>
                  <a:cubicBezTo>
                    <a:pt x="114325" y="3080660"/>
                    <a:pt x="78970" y="3045305"/>
                    <a:pt x="78970" y="3001690"/>
                  </a:cubicBezTo>
                  <a:lnTo>
                    <a:pt x="78970" y="434335"/>
                  </a:lnTo>
                  <a:cubicBezTo>
                    <a:pt x="78970" y="390720"/>
                    <a:pt x="114325" y="355365"/>
                    <a:pt x="157940" y="355365"/>
                  </a:cubicBezTo>
                  <a:lnTo>
                    <a:pt x="592275" y="355365"/>
                  </a:lnTo>
                  <a:lnTo>
                    <a:pt x="592275" y="751044"/>
                  </a:lnTo>
                  <a:lnTo>
                    <a:pt x="1776826" y="751044"/>
                  </a:lnTo>
                  <a:lnTo>
                    <a:pt x="1776826" y="355365"/>
                  </a:lnTo>
                  <a:lnTo>
                    <a:pt x="2211161" y="355365"/>
                  </a:lnTo>
                  <a:cubicBezTo>
                    <a:pt x="2254776" y="355365"/>
                    <a:pt x="2290131" y="390720"/>
                    <a:pt x="2290131" y="434335"/>
                  </a:cubicBezTo>
                  <a:lnTo>
                    <a:pt x="2290131" y="3001690"/>
                  </a:lnTo>
                  <a:cubicBezTo>
                    <a:pt x="2290131" y="3045305"/>
                    <a:pt x="2254776" y="3080660"/>
                    <a:pt x="2211161" y="3080660"/>
                  </a:cubicBezTo>
                  <a:close/>
                </a:path>
              </a:pathLst>
            </a:custGeom>
            <a:solidFill>
              <a:srgbClr val="000000"/>
            </a:solidFill>
            <a:ln w="39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05DB454-8A0C-2687-723E-63CF0673C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42" y="1629490"/>
            <a:ext cx="6598711" cy="1023645"/>
          </a:xfrm>
        </p:spPr>
        <p:txBody>
          <a:bodyPr/>
          <a:lstStyle/>
          <a:p>
            <a:r>
              <a:rPr lang="en-US" altLang="ko-KR" sz="4400" dirty="0"/>
              <a:t>Hypertext Preprocessor</a:t>
            </a:r>
            <a:endParaRPr lang="ko-KR" altLang="en-US" dirty="0"/>
          </a:p>
        </p:txBody>
      </p:sp>
      <p:pic>
        <p:nvPicPr>
          <p:cNvPr id="4" name="내용 개체 틀 3" descr="원, 로고, 폰트, 상징이(가) 표시된 사진&#10;&#10;자동 생성된 설명">
            <a:extLst>
              <a:ext uri="{FF2B5EF4-FFF2-40B4-BE49-F238E27FC236}">
                <a16:creationId xmlns:a16="http://schemas.microsoft.com/office/drawing/2014/main" id="{8255FC9D-2C92-0B80-9262-E0E3F0B37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2509" y="1733644"/>
            <a:ext cx="771384" cy="416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5991A-715F-EB5F-4C20-32A1B93CFB6F}"/>
              </a:ext>
            </a:extLst>
          </p:cNvPr>
          <p:cNvSpPr txBox="1"/>
          <p:nvPr/>
        </p:nvSpPr>
        <p:spPr>
          <a:xfrm>
            <a:off x="8742410" y="331322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8F843-B3CA-C0EE-4FB5-41376458FAB3}"/>
              </a:ext>
            </a:extLst>
          </p:cNvPr>
          <p:cNvSpPr txBox="1"/>
          <p:nvPr/>
        </p:nvSpPr>
        <p:spPr>
          <a:xfrm>
            <a:off x="7631282" y="2191474"/>
            <a:ext cx="2313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dirty="0"/>
              <a:t>ID </a:t>
            </a:r>
            <a:r>
              <a:rPr lang="ko-KR" altLang="en-US" sz="2400" dirty="0"/>
              <a:t>검사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/>
              <a:t>주소 검색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/>
              <a:t>비밀번호 </a:t>
            </a:r>
            <a:br>
              <a:rPr lang="en-US" altLang="ko-KR" sz="2400" dirty="0"/>
            </a:br>
            <a:r>
              <a:rPr lang="ko-KR" altLang="en-US" sz="2400" dirty="0"/>
              <a:t>유효성 검사</a:t>
            </a:r>
          </a:p>
        </p:txBody>
      </p:sp>
      <p:grpSp>
        <p:nvGrpSpPr>
          <p:cNvPr id="6" name="그래픽 8" descr="CMD 터미널 윤곽선">
            <a:extLst>
              <a:ext uri="{FF2B5EF4-FFF2-40B4-BE49-F238E27FC236}">
                <a16:creationId xmlns:a16="http://schemas.microsoft.com/office/drawing/2014/main" id="{A0B30AE3-41FE-856F-251F-BDB96557BE7F}"/>
              </a:ext>
            </a:extLst>
          </p:cNvPr>
          <p:cNvGrpSpPr/>
          <p:nvPr/>
        </p:nvGrpSpPr>
        <p:grpSpPr>
          <a:xfrm>
            <a:off x="6095548" y="4312146"/>
            <a:ext cx="1396590" cy="1081091"/>
            <a:chOff x="6095548" y="4312146"/>
            <a:chExt cx="1396590" cy="1081091"/>
          </a:xfrm>
          <a:solidFill>
            <a:srgbClr val="000000"/>
          </a:solidFill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3E7DC3AD-81F9-A5F3-5CCC-6972AD708B46}"/>
                </a:ext>
              </a:extLst>
            </p:cNvPr>
            <p:cNvSpPr/>
            <p:nvPr/>
          </p:nvSpPr>
          <p:spPr>
            <a:xfrm>
              <a:off x="6095548" y="4312146"/>
              <a:ext cx="1396590" cy="1081091"/>
            </a:xfrm>
            <a:custGeom>
              <a:avLst/>
              <a:gdLst>
                <a:gd name="connsiteX0" fmla="*/ 1396590 w 1396590"/>
                <a:gd name="connsiteY0" fmla="*/ 0 h 1081091"/>
                <a:gd name="connsiteX1" fmla="*/ 0 w 1396590"/>
                <a:gd name="connsiteY1" fmla="*/ 0 h 1081091"/>
                <a:gd name="connsiteX2" fmla="*/ 0 w 1396590"/>
                <a:gd name="connsiteY2" fmla="*/ 1081091 h 1081091"/>
                <a:gd name="connsiteX3" fmla="*/ 1396590 w 1396590"/>
                <a:gd name="connsiteY3" fmla="*/ 1081091 h 1081091"/>
                <a:gd name="connsiteX4" fmla="*/ 1361731 w 1396590"/>
                <a:gd name="connsiteY4" fmla="*/ 1046231 h 1081091"/>
                <a:gd name="connsiteX5" fmla="*/ 34860 w 1396590"/>
                <a:gd name="connsiteY5" fmla="*/ 1046231 h 1081091"/>
                <a:gd name="connsiteX6" fmla="*/ 34860 w 1396590"/>
                <a:gd name="connsiteY6" fmla="*/ 278879 h 1081091"/>
                <a:gd name="connsiteX7" fmla="*/ 1361731 w 1396590"/>
                <a:gd name="connsiteY7" fmla="*/ 278879 h 1081091"/>
                <a:gd name="connsiteX8" fmla="*/ 1361731 w 1396590"/>
                <a:gd name="connsiteY8" fmla="*/ 244019 h 1081091"/>
                <a:gd name="connsiteX9" fmla="*/ 34860 w 1396590"/>
                <a:gd name="connsiteY9" fmla="*/ 244019 h 1081091"/>
                <a:gd name="connsiteX10" fmla="*/ 34860 w 1396590"/>
                <a:gd name="connsiteY10" fmla="*/ 34860 h 1081091"/>
                <a:gd name="connsiteX11" fmla="*/ 1361731 w 1396590"/>
                <a:gd name="connsiteY11" fmla="*/ 34860 h 108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6590" h="1081091">
                  <a:moveTo>
                    <a:pt x="1396590" y="0"/>
                  </a:moveTo>
                  <a:lnTo>
                    <a:pt x="0" y="0"/>
                  </a:lnTo>
                  <a:lnTo>
                    <a:pt x="0" y="1081091"/>
                  </a:lnTo>
                  <a:lnTo>
                    <a:pt x="1396590" y="1081091"/>
                  </a:lnTo>
                  <a:close/>
                  <a:moveTo>
                    <a:pt x="1361731" y="1046231"/>
                  </a:moveTo>
                  <a:lnTo>
                    <a:pt x="34860" y="1046231"/>
                  </a:lnTo>
                  <a:lnTo>
                    <a:pt x="34860" y="278879"/>
                  </a:lnTo>
                  <a:lnTo>
                    <a:pt x="1361731" y="278879"/>
                  </a:lnTo>
                  <a:close/>
                  <a:moveTo>
                    <a:pt x="1361731" y="244019"/>
                  </a:moveTo>
                  <a:lnTo>
                    <a:pt x="34860" y="244019"/>
                  </a:lnTo>
                  <a:lnTo>
                    <a:pt x="34860" y="34860"/>
                  </a:lnTo>
                  <a:lnTo>
                    <a:pt x="1361731" y="34860"/>
                  </a:ln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4D2D35F3-C42C-25B5-B4DA-C139FB8830BA}"/>
                </a:ext>
              </a:extLst>
            </p:cNvPr>
            <p:cNvSpPr/>
            <p:nvPr/>
          </p:nvSpPr>
          <p:spPr>
            <a:xfrm>
              <a:off x="7021234" y="4416726"/>
              <a:ext cx="69719" cy="69719"/>
            </a:xfrm>
            <a:custGeom>
              <a:avLst/>
              <a:gdLst>
                <a:gd name="connsiteX0" fmla="*/ 69720 w 69719"/>
                <a:gd name="connsiteY0" fmla="*/ 34860 h 69719"/>
                <a:gd name="connsiteX1" fmla="*/ 34860 w 69719"/>
                <a:gd name="connsiteY1" fmla="*/ 69720 h 69719"/>
                <a:gd name="connsiteX2" fmla="*/ 0 w 69719"/>
                <a:gd name="connsiteY2" fmla="*/ 34860 h 69719"/>
                <a:gd name="connsiteX3" fmla="*/ 34860 w 69719"/>
                <a:gd name="connsiteY3" fmla="*/ 0 h 69719"/>
                <a:gd name="connsiteX4" fmla="*/ 69720 w 69719"/>
                <a:gd name="connsiteY4" fmla="*/ 34860 h 6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19" h="69719">
                  <a:moveTo>
                    <a:pt x="69720" y="34860"/>
                  </a:moveTo>
                  <a:cubicBezTo>
                    <a:pt x="69720" y="54112"/>
                    <a:pt x="54112" y="69720"/>
                    <a:pt x="34860" y="69720"/>
                  </a:cubicBezTo>
                  <a:cubicBezTo>
                    <a:pt x="15607" y="69720"/>
                    <a:pt x="0" y="54112"/>
                    <a:pt x="0" y="34860"/>
                  </a:cubicBezTo>
                  <a:cubicBezTo>
                    <a:pt x="0" y="15607"/>
                    <a:pt x="15607" y="0"/>
                    <a:pt x="34860" y="0"/>
                  </a:cubicBezTo>
                  <a:cubicBezTo>
                    <a:pt x="54112" y="0"/>
                    <a:pt x="69720" y="15607"/>
                    <a:pt x="69720" y="34860"/>
                  </a:cubicBez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49A2A4F-BC9C-CAB8-D67F-D6108AB89728}"/>
                </a:ext>
              </a:extLst>
            </p:cNvPr>
            <p:cNvSpPr/>
            <p:nvPr/>
          </p:nvSpPr>
          <p:spPr>
            <a:xfrm>
              <a:off x="7143244" y="4416726"/>
              <a:ext cx="69719" cy="69719"/>
            </a:xfrm>
            <a:custGeom>
              <a:avLst/>
              <a:gdLst>
                <a:gd name="connsiteX0" fmla="*/ 69720 w 69719"/>
                <a:gd name="connsiteY0" fmla="*/ 34860 h 69719"/>
                <a:gd name="connsiteX1" fmla="*/ 34860 w 69719"/>
                <a:gd name="connsiteY1" fmla="*/ 69720 h 69719"/>
                <a:gd name="connsiteX2" fmla="*/ 0 w 69719"/>
                <a:gd name="connsiteY2" fmla="*/ 34860 h 69719"/>
                <a:gd name="connsiteX3" fmla="*/ 34860 w 69719"/>
                <a:gd name="connsiteY3" fmla="*/ 0 h 69719"/>
                <a:gd name="connsiteX4" fmla="*/ 69720 w 69719"/>
                <a:gd name="connsiteY4" fmla="*/ 34860 h 6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19" h="69719">
                  <a:moveTo>
                    <a:pt x="69720" y="34860"/>
                  </a:moveTo>
                  <a:cubicBezTo>
                    <a:pt x="69720" y="54112"/>
                    <a:pt x="54112" y="69720"/>
                    <a:pt x="34860" y="69720"/>
                  </a:cubicBezTo>
                  <a:cubicBezTo>
                    <a:pt x="15607" y="69720"/>
                    <a:pt x="0" y="54112"/>
                    <a:pt x="0" y="34860"/>
                  </a:cubicBezTo>
                  <a:cubicBezTo>
                    <a:pt x="0" y="15607"/>
                    <a:pt x="15607" y="0"/>
                    <a:pt x="34860" y="0"/>
                  </a:cubicBezTo>
                  <a:cubicBezTo>
                    <a:pt x="54112" y="0"/>
                    <a:pt x="69720" y="15607"/>
                    <a:pt x="69720" y="34860"/>
                  </a:cubicBez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240FF17-4A93-5AA6-3FD7-DF4217BA7741}"/>
                </a:ext>
              </a:extLst>
            </p:cNvPr>
            <p:cNvSpPr/>
            <p:nvPr/>
          </p:nvSpPr>
          <p:spPr>
            <a:xfrm>
              <a:off x="7265253" y="4416726"/>
              <a:ext cx="69719" cy="69719"/>
            </a:xfrm>
            <a:custGeom>
              <a:avLst/>
              <a:gdLst>
                <a:gd name="connsiteX0" fmla="*/ 69720 w 69719"/>
                <a:gd name="connsiteY0" fmla="*/ 34860 h 69719"/>
                <a:gd name="connsiteX1" fmla="*/ 34860 w 69719"/>
                <a:gd name="connsiteY1" fmla="*/ 69720 h 69719"/>
                <a:gd name="connsiteX2" fmla="*/ 0 w 69719"/>
                <a:gd name="connsiteY2" fmla="*/ 34860 h 69719"/>
                <a:gd name="connsiteX3" fmla="*/ 34860 w 69719"/>
                <a:gd name="connsiteY3" fmla="*/ 0 h 69719"/>
                <a:gd name="connsiteX4" fmla="*/ 69720 w 69719"/>
                <a:gd name="connsiteY4" fmla="*/ 34860 h 6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19" h="69719">
                  <a:moveTo>
                    <a:pt x="69720" y="34860"/>
                  </a:moveTo>
                  <a:cubicBezTo>
                    <a:pt x="69720" y="54112"/>
                    <a:pt x="54112" y="69720"/>
                    <a:pt x="34860" y="69720"/>
                  </a:cubicBezTo>
                  <a:cubicBezTo>
                    <a:pt x="15607" y="69720"/>
                    <a:pt x="0" y="54112"/>
                    <a:pt x="0" y="34860"/>
                  </a:cubicBezTo>
                  <a:cubicBezTo>
                    <a:pt x="0" y="15607"/>
                    <a:pt x="15607" y="0"/>
                    <a:pt x="34860" y="0"/>
                  </a:cubicBezTo>
                  <a:cubicBezTo>
                    <a:pt x="54112" y="0"/>
                    <a:pt x="69720" y="15607"/>
                    <a:pt x="69720" y="34860"/>
                  </a:cubicBez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66C7816-F4CE-00C2-F59D-F47D17694024}"/>
                </a:ext>
              </a:extLst>
            </p:cNvPr>
            <p:cNvSpPr/>
            <p:nvPr/>
          </p:nvSpPr>
          <p:spPr>
            <a:xfrm>
              <a:off x="6346574" y="4735571"/>
              <a:ext cx="211268" cy="364529"/>
            </a:xfrm>
            <a:custGeom>
              <a:avLst/>
              <a:gdLst>
                <a:gd name="connsiteX0" fmla="*/ 8715 w 211268"/>
                <a:gd name="connsiteY0" fmla="*/ 339884 h 364529"/>
                <a:gd name="connsiteX1" fmla="*/ 33361 w 211268"/>
                <a:gd name="connsiteY1" fmla="*/ 364530 h 364529"/>
                <a:gd name="connsiteX2" fmla="*/ 211268 w 211268"/>
                <a:gd name="connsiteY2" fmla="*/ 186622 h 364529"/>
                <a:gd name="connsiteX3" fmla="*/ 24646 w 211268"/>
                <a:gd name="connsiteY3" fmla="*/ 0 h 364529"/>
                <a:gd name="connsiteX4" fmla="*/ 0 w 211268"/>
                <a:gd name="connsiteY4" fmla="*/ 24646 h 364529"/>
                <a:gd name="connsiteX5" fmla="*/ 161976 w 211268"/>
                <a:gd name="connsiteY5" fmla="*/ 186622 h 364529"/>
                <a:gd name="connsiteX6" fmla="*/ 8715 w 211268"/>
                <a:gd name="connsiteY6" fmla="*/ 339884 h 36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68" h="364529">
                  <a:moveTo>
                    <a:pt x="8715" y="339884"/>
                  </a:moveTo>
                  <a:lnTo>
                    <a:pt x="33361" y="364530"/>
                  </a:lnTo>
                  <a:lnTo>
                    <a:pt x="211268" y="186622"/>
                  </a:lnTo>
                  <a:lnTo>
                    <a:pt x="24646" y="0"/>
                  </a:lnTo>
                  <a:lnTo>
                    <a:pt x="0" y="24646"/>
                  </a:lnTo>
                  <a:lnTo>
                    <a:pt x="161976" y="186622"/>
                  </a:lnTo>
                  <a:lnTo>
                    <a:pt x="8715" y="339884"/>
                  </a:ln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9F849D8-3E1E-AC28-2003-28B719146664}"/>
                </a:ext>
              </a:extLst>
            </p:cNvPr>
            <p:cNvSpPr/>
            <p:nvPr/>
          </p:nvSpPr>
          <p:spPr>
            <a:xfrm>
              <a:off x="6620346" y="5061633"/>
              <a:ext cx="278878" cy="34859"/>
            </a:xfrm>
            <a:custGeom>
              <a:avLst/>
              <a:gdLst>
                <a:gd name="connsiteX0" fmla="*/ 0 w 278878"/>
                <a:gd name="connsiteY0" fmla="*/ 0 h 34859"/>
                <a:gd name="connsiteX1" fmla="*/ 278879 w 278878"/>
                <a:gd name="connsiteY1" fmla="*/ 0 h 34859"/>
                <a:gd name="connsiteX2" fmla="*/ 278879 w 278878"/>
                <a:gd name="connsiteY2" fmla="*/ 34860 h 34859"/>
                <a:gd name="connsiteX3" fmla="*/ 0 w 278878"/>
                <a:gd name="connsiteY3" fmla="*/ 34860 h 3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878" h="34859">
                  <a:moveTo>
                    <a:pt x="0" y="0"/>
                  </a:moveTo>
                  <a:lnTo>
                    <a:pt x="278879" y="0"/>
                  </a:lnTo>
                  <a:lnTo>
                    <a:pt x="278879" y="34860"/>
                  </a:lnTo>
                  <a:lnTo>
                    <a:pt x="0" y="34860"/>
                  </a:lnTo>
                  <a:close/>
                </a:path>
              </a:pathLst>
            </a:custGeom>
            <a:solidFill>
              <a:srgbClr val="000000"/>
            </a:solidFill>
            <a:ln w="17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래픽 14" descr="CMD 터미널 윤곽선">
            <a:extLst>
              <a:ext uri="{FF2B5EF4-FFF2-40B4-BE49-F238E27FC236}">
                <a16:creationId xmlns:a16="http://schemas.microsoft.com/office/drawing/2014/main" id="{C96C3519-A8DA-901E-0823-D613297E8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8868" y="4010690"/>
            <a:ext cx="1673273" cy="16732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4578CD-72FE-4D15-1059-3C759734D06E}"/>
              </a:ext>
            </a:extLst>
          </p:cNvPr>
          <p:cNvSpPr txBox="1"/>
          <p:nvPr/>
        </p:nvSpPr>
        <p:spPr>
          <a:xfrm>
            <a:off x="5958009" y="5447774"/>
            <a:ext cx="16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정적인 페이지</a:t>
            </a:r>
            <a:endParaRPr lang="en-US" altLang="ko-KR" dirty="0"/>
          </a:p>
          <a:p>
            <a:pPr algn="ctr"/>
            <a:r>
              <a:rPr lang="en-US" altLang="ko-KR" dirty="0"/>
              <a:t>(HTML)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C07DC8-CF2F-8958-25E7-D2B8641331EE}"/>
              </a:ext>
            </a:extLst>
          </p:cNvPr>
          <p:cNvSpPr txBox="1"/>
          <p:nvPr/>
        </p:nvSpPr>
        <p:spPr>
          <a:xfrm>
            <a:off x="9873112" y="3576468"/>
            <a:ext cx="238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동적인 역할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4DD4C-02DF-69FA-A350-1D9676D01F83}"/>
              </a:ext>
            </a:extLst>
          </p:cNvPr>
          <p:cNvSpPr txBox="1"/>
          <p:nvPr/>
        </p:nvSpPr>
        <p:spPr>
          <a:xfrm>
            <a:off x="304611" y="2431061"/>
            <a:ext cx="6096000" cy="46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sz="1800" dirty="0" err="1"/>
              <a:t>웹사이트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제작에</a:t>
            </a:r>
            <a:r>
              <a:rPr lang="en-US" altLang="ko-KR" sz="1800" dirty="0"/>
              <a:t> </a:t>
            </a:r>
            <a:r>
              <a:rPr lang="en-US" altLang="ko-KR" sz="1800" dirty="0" err="1"/>
              <a:t>특화된</a:t>
            </a:r>
            <a:r>
              <a:rPr lang="en-US" altLang="ko-KR" sz="1800" dirty="0"/>
              <a:t> </a:t>
            </a:r>
            <a:r>
              <a:rPr lang="en-US" altLang="ko-KR" sz="1800" dirty="0" err="1"/>
              <a:t>백엔드</a:t>
            </a:r>
            <a:r>
              <a:rPr lang="en-US" altLang="ko-KR" sz="1800" dirty="0"/>
              <a:t>(</a:t>
            </a:r>
            <a:r>
              <a:rPr lang="en-US" altLang="ko-KR" sz="1800" dirty="0" err="1"/>
              <a:t>서버</a:t>
            </a:r>
            <a:r>
              <a:rPr lang="en-US" altLang="ko-KR" sz="1800" dirty="0"/>
              <a:t>) </a:t>
            </a:r>
            <a:r>
              <a:rPr lang="ko-KR" altLang="en-US" sz="1800" dirty="0"/>
              <a:t>언어</a:t>
            </a:r>
            <a:endParaRPr lang="en-US" altLang="ko-KR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4109BD-3D92-D9F3-7F40-F43A8D91970D}"/>
              </a:ext>
            </a:extLst>
          </p:cNvPr>
          <p:cNvSpPr txBox="1"/>
          <p:nvPr/>
        </p:nvSpPr>
        <p:spPr>
          <a:xfrm>
            <a:off x="9598868" y="5447773"/>
            <a:ext cx="167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정적인 페이지</a:t>
            </a:r>
            <a:endParaRPr lang="en-US" altLang="ko-KR" dirty="0"/>
          </a:p>
          <a:p>
            <a:pPr algn="ctr"/>
            <a:r>
              <a:rPr lang="en-US" altLang="ko-KR" dirty="0"/>
              <a:t>(HTML)</a:t>
            </a:r>
          </a:p>
        </p:txBody>
      </p:sp>
      <p:pic>
        <p:nvPicPr>
          <p:cNvPr id="27" name="내용 개체 틀 3" descr="원, 로고, 폰트, 상징이(가) 표시된 사진&#10;&#10;자동 생성된 설명">
            <a:extLst>
              <a:ext uri="{FF2B5EF4-FFF2-40B4-BE49-F238E27FC236}">
                <a16:creationId xmlns:a16="http://schemas.microsoft.com/office/drawing/2014/main" id="{8D755970-657F-BE54-027B-6AF955F1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67" y="2498883"/>
            <a:ext cx="771384" cy="416548"/>
          </a:xfrm>
          <a:prstGeom prst="rect">
            <a:avLst/>
          </a:prstGeom>
        </p:spPr>
      </p:pic>
      <p:pic>
        <p:nvPicPr>
          <p:cNvPr id="5" name="그림 4" descr="그래픽, 텍스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9E9E4E8-4E4A-F3CD-2B2F-10D93224B9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0"/>
          </a:blip>
          <a:srcRect b="42375"/>
          <a:stretch/>
        </p:blipFill>
        <p:spPr>
          <a:xfrm>
            <a:off x="9718854" y="3921747"/>
            <a:ext cx="2684400" cy="8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84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Music LM: Diese Google-KI komponiert dir komplette Musikstücke">
            <a:extLst>
              <a:ext uri="{FF2B5EF4-FFF2-40B4-BE49-F238E27FC236}">
                <a16:creationId xmlns:a16="http://schemas.microsoft.com/office/drawing/2014/main" id="{E1B042C7-7276-9C5C-5F44-296E7A059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90015" y="-4891722"/>
            <a:ext cx="21764978" cy="122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0FED4D-E038-2F2F-05A4-AE832A650A6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28575">
                <a:srgbClr val="292929">
                  <a:alpha val="96000"/>
                </a:srgbClr>
              </a:gs>
              <a:gs pos="0">
                <a:schemeClr val="tx1">
                  <a:alpha val="98000"/>
                </a:schemeClr>
              </a:gs>
              <a:gs pos="53000">
                <a:schemeClr val="tx1">
                  <a:lumMod val="75000"/>
                  <a:lumOff val="25000"/>
                  <a:alpha val="62000"/>
                </a:schemeClr>
              </a:gs>
              <a:gs pos="97143">
                <a:schemeClr val="bg1"/>
              </a:gs>
              <a:gs pos="79000">
                <a:schemeClr val="bg1">
                  <a:lumMod val="65000"/>
                  <a:alpha val="8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D8CCF1-D8D9-9C57-52C9-856A6B33CA21}"/>
              </a:ext>
            </a:extLst>
          </p:cNvPr>
          <p:cNvSpPr/>
          <p:nvPr/>
        </p:nvSpPr>
        <p:spPr>
          <a:xfrm>
            <a:off x="1964696" y="-1"/>
            <a:ext cx="318977" cy="6858001"/>
          </a:xfrm>
          <a:prstGeom prst="rect">
            <a:avLst/>
          </a:prstGeom>
          <a:solidFill>
            <a:srgbClr val="D25D10">
              <a:alpha val="55000"/>
            </a:srgbClr>
          </a:solidFill>
          <a:ln>
            <a:noFill/>
          </a:ln>
          <a:effectLst>
            <a:softEdge rad="50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F94351-D66F-D1C2-F951-FCE1289BEC62}"/>
              </a:ext>
            </a:extLst>
          </p:cNvPr>
          <p:cNvSpPr/>
          <p:nvPr/>
        </p:nvSpPr>
        <p:spPr>
          <a:xfrm rot="16200000">
            <a:off x="5936511" y="-1310094"/>
            <a:ext cx="318977" cy="12192000"/>
          </a:xfrm>
          <a:prstGeom prst="rect">
            <a:avLst/>
          </a:prstGeom>
          <a:solidFill>
            <a:schemeClr val="accent4">
              <a:alpha val="62000"/>
            </a:schemeClr>
          </a:solidFill>
          <a:ln>
            <a:noFill/>
          </a:ln>
          <a:effectLst>
            <a:softEdge rad="508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F817D4-28B5-619B-9FFB-967149C0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341" y="1229678"/>
            <a:ext cx="4396180" cy="1325563"/>
          </a:xfrm>
          <a:noFill/>
        </p:spPr>
        <p:txBody>
          <a:bodyPr>
            <a:noAutofit/>
          </a:bodyPr>
          <a:lstStyle/>
          <a:p>
            <a:r>
              <a:rPr lang="en-US" altLang="ko-KR" sz="72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CONTENT</a:t>
            </a:r>
            <a:endParaRPr lang="ko-KR" altLang="en-US" sz="7200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FEC39-A937-D461-68B8-B1455F7A6C3E}"/>
              </a:ext>
            </a:extLst>
          </p:cNvPr>
          <p:cNvSpPr txBox="1"/>
          <p:nvPr/>
        </p:nvSpPr>
        <p:spPr>
          <a:xfrm>
            <a:off x="1520874" y="3983272"/>
            <a:ext cx="4175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</a:rPr>
              <a:t> 소개</a:t>
            </a:r>
            <a:endParaRPr lang="en-US" altLang="ko-KR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310B1-D0D4-88E7-D976-2D68984420FA}"/>
              </a:ext>
            </a:extLst>
          </p:cNvPr>
          <p:cNvSpPr txBox="1"/>
          <p:nvPr/>
        </p:nvSpPr>
        <p:spPr>
          <a:xfrm>
            <a:off x="8255679" y="3922078"/>
            <a:ext cx="4175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3600" dirty="0"/>
              <a:t>WEB </a:t>
            </a:r>
            <a:r>
              <a:rPr lang="ko-KR" altLang="en-US" sz="3600" dirty="0"/>
              <a:t>제작</a:t>
            </a:r>
            <a:endParaRPr lang="en-US" altLang="ko-KR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5AD60-5F5A-6F57-0BB1-0C3C5A3E74AE}"/>
              </a:ext>
            </a:extLst>
          </p:cNvPr>
          <p:cNvSpPr txBox="1"/>
          <p:nvPr/>
        </p:nvSpPr>
        <p:spPr>
          <a:xfrm>
            <a:off x="2124184" y="1626810"/>
            <a:ext cx="3537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</a:rPr>
              <a:t>프로젝트 소개</a:t>
            </a:r>
            <a:endParaRPr lang="en-US" altLang="ko-KR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AB902-C8F2-BD11-4873-4AF5D96F08DC}"/>
              </a:ext>
            </a:extLst>
          </p:cNvPr>
          <p:cNvSpPr txBox="1"/>
          <p:nvPr/>
        </p:nvSpPr>
        <p:spPr>
          <a:xfrm>
            <a:off x="9422104" y="5003403"/>
            <a:ext cx="199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Firebase</a:t>
            </a:r>
          </a:p>
          <a:p>
            <a:r>
              <a:rPr lang="en-US" altLang="ko-KR" dirty="0" err="1"/>
              <a:t>php</a:t>
            </a:r>
            <a:endParaRPr lang="en-US" altLang="ko-KR" dirty="0"/>
          </a:p>
          <a:p>
            <a:r>
              <a:rPr lang="en-US" altLang="ko-KR" dirty="0"/>
              <a:t>Flask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643B-0FD8-ED57-F126-708155B8B1BA}"/>
              </a:ext>
            </a:extLst>
          </p:cNvPr>
          <p:cNvSpPr txBox="1"/>
          <p:nvPr/>
        </p:nvSpPr>
        <p:spPr>
          <a:xfrm>
            <a:off x="2399687" y="5093475"/>
            <a:ext cx="32964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KoBERT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일기기반 노래추천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16A117-C064-1C07-C516-4AB9C09AE5C0}"/>
              </a:ext>
            </a:extLst>
          </p:cNvPr>
          <p:cNvSpPr/>
          <p:nvPr/>
        </p:nvSpPr>
        <p:spPr>
          <a:xfrm>
            <a:off x="2026985" y="1813611"/>
            <a:ext cx="194568" cy="194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34F4E4-09B6-296B-EFD6-1719032570E9}"/>
              </a:ext>
            </a:extLst>
          </p:cNvPr>
          <p:cNvSpPr/>
          <p:nvPr/>
        </p:nvSpPr>
        <p:spPr>
          <a:xfrm>
            <a:off x="9528540" y="4671454"/>
            <a:ext cx="194568" cy="194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D31485-7DAA-8B2D-8E28-5E3A83950912}"/>
              </a:ext>
            </a:extLst>
          </p:cNvPr>
          <p:cNvSpPr/>
          <p:nvPr/>
        </p:nvSpPr>
        <p:spPr>
          <a:xfrm>
            <a:off x="1935864" y="4597586"/>
            <a:ext cx="376640" cy="3766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9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F7281B39-F585-2444-B627-6DD9A4B8A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89" b="3390"/>
          <a:stretch/>
        </p:blipFill>
        <p:spPr>
          <a:xfrm>
            <a:off x="584465" y="2644129"/>
            <a:ext cx="4000680" cy="1228446"/>
          </a:xfrm>
        </p:spPr>
      </p:pic>
      <p:pic>
        <p:nvPicPr>
          <p:cNvPr id="5" name="그림 4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E49DFA48-61F4-A197-FDD0-4216E47D6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0" y="4186161"/>
            <a:ext cx="4325482" cy="904154"/>
          </a:xfrm>
          <a:prstGeom prst="rect">
            <a:avLst/>
          </a:prstGeom>
        </p:spPr>
      </p:pic>
      <p:pic>
        <p:nvPicPr>
          <p:cNvPr id="6" name="그림 5" descr="그래픽, 텍스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9F4DEC89-1755-82C6-A968-5382CBF9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871" y="2561508"/>
            <a:ext cx="2684400" cy="139368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1CC72A4-212A-7C12-9801-8F3D2398BD20}"/>
              </a:ext>
            </a:extLst>
          </p:cNvPr>
          <p:cNvGrpSpPr/>
          <p:nvPr/>
        </p:nvGrpSpPr>
        <p:grpSpPr>
          <a:xfrm>
            <a:off x="5775372" y="1119462"/>
            <a:ext cx="2868086" cy="2309538"/>
            <a:chOff x="7673002" y="3926032"/>
            <a:chExt cx="2868086" cy="2309538"/>
          </a:xfrm>
        </p:grpSpPr>
        <p:pic>
          <p:nvPicPr>
            <p:cNvPr id="2" name="내용 개체 틀 3" descr="텍스트, 스크린샷, 도표, 번호이(가) 표시된 사진&#10;&#10;자동 생성된 설명">
              <a:extLst>
                <a:ext uri="{FF2B5EF4-FFF2-40B4-BE49-F238E27FC236}">
                  <a16:creationId xmlns:a16="http://schemas.microsoft.com/office/drawing/2014/main" id="{3C94230D-3A6F-F17E-BD14-75986FC85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39" t="33772" r="82659" b="19312"/>
            <a:stretch/>
          </p:blipFill>
          <p:spPr>
            <a:xfrm>
              <a:off x="7673002" y="3926032"/>
              <a:ext cx="657039" cy="2309092"/>
            </a:xfrm>
            <a:prstGeom prst="rect">
              <a:avLst/>
            </a:prstGeom>
          </p:spPr>
        </p:pic>
        <p:pic>
          <p:nvPicPr>
            <p:cNvPr id="7" name="내용 개체 틀 3" descr="텍스트, 스크린샷, 도표, 번호이(가) 표시된 사진&#10;&#10;자동 생성된 설명">
              <a:extLst>
                <a:ext uri="{FF2B5EF4-FFF2-40B4-BE49-F238E27FC236}">
                  <a16:creationId xmlns:a16="http://schemas.microsoft.com/office/drawing/2014/main" id="{7EF5AA42-5546-FD94-5556-C803F4ABD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88" t="33772" r="47846" b="19312"/>
            <a:stretch/>
          </p:blipFill>
          <p:spPr>
            <a:xfrm>
              <a:off x="8330041" y="3926478"/>
              <a:ext cx="2211047" cy="2309092"/>
            </a:xfrm>
            <a:prstGeom prst="rect">
              <a:avLst/>
            </a:prstGeom>
          </p:spPr>
        </p:pic>
      </p:grpSp>
      <p:pic>
        <p:nvPicPr>
          <p:cNvPr id="9" name="그림 8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6C2BF0C8-E0E1-FCAD-EE95-75CFA2CF2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245"/>
          <a:stretch/>
        </p:blipFill>
        <p:spPr>
          <a:xfrm>
            <a:off x="5775372" y="3996275"/>
            <a:ext cx="5736172" cy="20407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2927D2-7DFD-0E60-0C76-7B41C4E120CE}"/>
              </a:ext>
            </a:extLst>
          </p:cNvPr>
          <p:cNvSpPr/>
          <p:nvPr/>
        </p:nvSpPr>
        <p:spPr>
          <a:xfrm>
            <a:off x="6927273" y="4638238"/>
            <a:ext cx="1985818" cy="99594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8E125B-E4E9-1F5E-BE36-16183A052A6D}"/>
              </a:ext>
            </a:extLst>
          </p:cNvPr>
          <p:cNvSpPr/>
          <p:nvPr/>
        </p:nvSpPr>
        <p:spPr>
          <a:xfrm>
            <a:off x="6293858" y="1626677"/>
            <a:ext cx="1985819" cy="180187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E8989F-62B2-7587-F3BE-4DF4DC988C56}"/>
              </a:ext>
            </a:extLst>
          </p:cNvPr>
          <p:cNvCxnSpPr>
            <a:cxnSpLocks/>
          </p:cNvCxnSpPr>
          <p:nvPr/>
        </p:nvCxnSpPr>
        <p:spPr>
          <a:xfrm flipV="1">
            <a:off x="2456873" y="1626677"/>
            <a:ext cx="3836985" cy="1481250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1E5F29-D04A-B91C-A435-9FE8E4F4A66E}"/>
              </a:ext>
            </a:extLst>
          </p:cNvPr>
          <p:cNvCxnSpPr>
            <a:cxnSpLocks/>
          </p:cNvCxnSpPr>
          <p:nvPr/>
        </p:nvCxnSpPr>
        <p:spPr>
          <a:xfrm flipV="1">
            <a:off x="2456873" y="3428554"/>
            <a:ext cx="3836985" cy="370121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190470-1553-10CD-4C26-7F8A6C1835EF}"/>
              </a:ext>
            </a:extLst>
          </p:cNvPr>
          <p:cNvCxnSpPr>
            <a:cxnSpLocks/>
          </p:cNvCxnSpPr>
          <p:nvPr/>
        </p:nvCxnSpPr>
        <p:spPr>
          <a:xfrm>
            <a:off x="2831709" y="4299905"/>
            <a:ext cx="4095564" cy="338333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D3B2C33-EBF5-B50C-D0ED-4313DEC346B3}"/>
              </a:ext>
            </a:extLst>
          </p:cNvPr>
          <p:cNvCxnSpPr>
            <a:cxnSpLocks/>
          </p:cNvCxnSpPr>
          <p:nvPr/>
        </p:nvCxnSpPr>
        <p:spPr>
          <a:xfrm>
            <a:off x="2847491" y="4976571"/>
            <a:ext cx="4079782" cy="657611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103FB4-17B6-9334-15D7-E2BACDA6EC1B}"/>
              </a:ext>
            </a:extLst>
          </p:cNvPr>
          <p:cNvSpPr/>
          <p:nvPr/>
        </p:nvSpPr>
        <p:spPr>
          <a:xfrm>
            <a:off x="878824" y="3114968"/>
            <a:ext cx="1578049" cy="67666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7BF0D1-1A27-D147-04AF-4534AF2ECB7F}"/>
              </a:ext>
            </a:extLst>
          </p:cNvPr>
          <p:cNvSpPr/>
          <p:nvPr/>
        </p:nvSpPr>
        <p:spPr>
          <a:xfrm>
            <a:off x="713839" y="4299905"/>
            <a:ext cx="2133652" cy="67666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F83F59B5-BD78-45B9-ECEC-438A9553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2" y="873242"/>
            <a:ext cx="4566711" cy="1023645"/>
          </a:xfrm>
        </p:spPr>
        <p:txBody>
          <a:bodyPr>
            <a:normAutofit fontScale="90000"/>
          </a:bodyPr>
          <a:lstStyle/>
          <a:p>
            <a:r>
              <a:rPr lang="en-US" altLang="ko-KR" sz="4400" dirty="0"/>
              <a:t>PHP</a:t>
            </a:r>
            <a:r>
              <a:rPr lang="ko-KR" altLang="en-US" sz="4400" dirty="0"/>
              <a:t>활용 일기저장 페이지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08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78645C-AF5C-0D10-4190-77E9F3E79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156"/>
          <a:stretch/>
        </p:blipFill>
        <p:spPr>
          <a:xfrm>
            <a:off x="2432665" y="636093"/>
            <a:ext cx="7326670" cy="776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86244D-8E59-5DBA-1FAA-776D5C5EA03F}"/>
              </a:ext>
            </a:extLst>
          </p:cNvPr>
          <p:cNvSpPr txBox="1"/>
          <p:nvPr/>
        </p:nvSpPr>
        <p:spPr>
          <a:xfrm>
            <a:off x="10011604" y="2118669"/>
            <a:ext cx="1491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배포</a:t>
            </a:r>
          </a:p>
        </p:txBody>
      </p:sp>
      <p:pic>
        <p:nvPicPr>
          <p:cNvPr id="2052" name="Picture 4" descr="Pytorch, 로고 아이콘 에 Vector Logo">
            <a:extLst>
              <a:ext uri="{FF2B5EF4-FFF2-40B4-BE49-F238E27FC236}">
                <a16:creationId xmlns:a16="http://schemas.microsoft.com/office/drawing/2014/main" id="{3425BA18-1BEB-9FC8-FF58-537E0FB1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9" y="1903354"/>
            <a:ext cx="3994210" cy="199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플라스크 (웹 프레임워크) - 위키백과, 우리 모두의 백과사전">
            <a:extLst>
              <a:ext uri="{FF2B5EF4-FFF2-40B4-BE49-F238E27FC236}">
                <a16:creationId xmlns:a16="http://schemas.microsoft.com/office/drawing/2014/main" id="{8F1976BA-4C54-BCA4-1CE2-A0621802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84" y="2396609"/>
            <a:ext cx="3555842" cy="13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D743E6-705C-BE6C-30F1-E467E775F6E4}"/>
              </a:ext>
            </a:extLst>
          </p:cNvPr>
          <p:cNvCxnSpPr>
            <a:cxnSpLocks/>
          </p:cNvCxnSpPr>
          <p:nvPr/>
        </p:nvCxnSpPr>
        <p:spPr>
          <a:xfrm>
            <a:off x="8498315" y="1411819"/>
            <a:ext cx="540920" cy="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B598B3-1D55-7E7C-3E46-FFB745E352D5}"/>
              </a:ext>
            </a:extLst>
          </p:cNvPr>
          <p:cNvGrpSpPr/>
          <p:nvPr/>
        </p:nvGrpSpPr>
        <p:grpSpPr>
          <a:xfrm>
            <a:off x="7525946" y="4766267"/>
            <a:ext cx="3379859" cy="1909241"/>
            <a:chOff x="1137684" y="3382176"/>
            <a:chExt cx="3379859" cy="19092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A606F5-BA72-6244-C75C-1794DC7A1833}"/>
                </a:ext>
              </a:extLst>
            </p:cNvPr>
            <p:cNvSpPr/>
            <p:nvPr/>
          </p:nvSpPr>
          <p:spPr>
            <a:xfrm>
              <a:off x="1137684" y="3382176"/>
              <a:ext cx="2485658" cy="19092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214001-CEE8-3ECE-2AB1-09C3CDCB760F}"/>
                </a:ext>
              </a:extLst>
            </p:cNvPr>
            <p:cNvSpPr txBox="1"/>
            <p:nvPr/>
          </p:nvSpPr>
          <p:spPr>
            <a:xfrm>
              <a:off x="1137684" y="3675076"/>
              <a:ext cx="33798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Front-end</a:t>
              </a:r>
            </a:p>
            <a:p>
              <a:r>
                <a:rPr lang="en-US" altLang="ko-KR" sz="4000" dirty="0"/>
                <a:t>:HTML</a:t>
              </a:r>
              <a:endParaRPr lang="ko-KR" altLang="en-US" sz="4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F30D9F0-24A6-97F1-5A86-0BDE52392901}"/>
              </a:ext>
            </a:extLst>
          </p:cNvPr>
          <p:cNvSpPr txBox="1"/>
          <p:nvPr/>
        </p:nvSpPr>
        <p:spPr>
          <a:xfrm>
            <a:off x="1040269" y="3475231"/>
            <a:ext cx="2207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model</a:t>
            </a:r>
            <a:endParaRPr lang="ko-KR" altLang="en-US" sz="40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E97A145-934D-59A8-67DF-ABF7DE840D15}"/>
              </a:ext>
            </a:extLst>
          </p:cNvPr>
          <p:cNvCxnSpPr>
            <a:cxnSpLocks/>
          </p:cNvCxnSpPr>
          <p:nvPr/>
        </p:nvCxnSpPr>
        <p:spPr>
          <a:xfrm>
            <a:off x="5405978" y="3186115"/>
            <a:ext cx="9671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B8F39CE-6155-273D-EA41-0EB1FEF1115F}"/>
              </a:ext>
            </a:extLst>
          </p:cNvPr>
          <p:cNvCxnSpPr>
            <a:cxnSpLocks/>
          </p:cNvCxnSpPr>
          <p:nvPr/>
        </p:nvCxnSpPr>
        <p:spPr>
          <a:xfrm flipH="1">
            <a:off x="5365383" y="2890700"/>
            <a:ext cx="9229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3F2EF36-327C-8B5A-C6A7-4B85DD84DA08}"/>
              </a:ext>
            </a:extLst>
          </p:cNvPr>
          <p:cNvCxnSpPr>
            <a:cxnSpLocks/>
          </p:cNvCxnSpPr>
          <p:nvPr/>
        </p:nvCxnSpPr>
        <p:spPr>
          <a:xfrm>
            <a:off x="8560493" y="3789313"/>
            <a:ext cx="0" cy="827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F409886-194C-C578-09DB-0A7FE20FB122}"/>
              </a:ext>
            </a:extLst>
          </p:cNvPr>
          <p:cNvCxnSpPr>
            <a:cxnSpLocks/>
          </p:cNvCxnSpPr>
          <p:nvPr/>
        </p:nvCxnSpPr>
        <p:spPr>
          <a:xfrm flipV="1">
            <a:off x="8856271" y="3789313"/>
            <a:ext cx="0" cy="827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689967-2EDF-485B-1F05-620A50A18A9E}"/>
              </a:ext>
            </a:extLst>
          </p:cNvPr>
          <p:cNvCxnSpPr>
            <a:cxnSpLocks/>
          </p:cNvCxnSpPr>
          <p:nvPr/>
        </p:nvCxnSpPr>
        <p:spPr>
          <a:xfrm>
            <a:off x="3526971" y="1457325"/>
            <a:ext cx="0" cy="1015287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80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 invX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E6E67C-BF0A-3A36-7F6B-861538642530}"/>
              </a:ext>
            </a:extLst>
          </p:cNvPr>
          <p:cNvSpPr/>
          <p:nvPr/>
        </p:nvSpPr>
        <p:spPr>
          <a:xfrm>
            <a:off x="1164427" y="4078667"/>
            <a:ext cx="115027" cy="2308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플라스크 (웹 프레임워크) - 위키백과, 우리 모두의 백과사전">
            <a:extLst>
              <a:ext uri="{FF2B5EF4-FFF2-40B4-BE49-F238E27FC236}">
                <a16:creationId xmlns:a16="http://schemas.microsoft.com/office/drawing/2014/main" id="{3F537AE2-3C71-3EAB-09F5-3AC6145C66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74" y="1144972"/>
            <a:ext cx="5242200" cy="205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35A61B-BEF3-1F3A-E186-5A79B3BE9DA6}"/>
              </a:ext>
            </a:extLst>
          </p:cNvPr>
          <p:cNvSpPr txBox="1"/>
          <p:nvPr/>
        </p:nvSpPr>
        <p:spPr>
          <a:xfrm>
            <a:off x="973274" y="3380914"/>
            <a:ext cx="748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파이썬 기반의 웹 프레임워크</a:t>
            </a:r>
            <a:r>
              <a:rPr lang="en-US" altLang="ko-KR" sz="2400" dirty="0"/>
              <a:t>(web framework)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01013-84AF-FA1C-EA2F-2F216238AEBC}"/>
              </a:ext>
            </a:extLst>
          </p:cNvPr>
          <p:cNvSpPr txBox="1"/>
          <p:nvPr/>
        </p:nvSpPr>
        <p:spPr>
          <a:xfrm>
            <a:off x="1279454" y="4025327"/>
            <a:ext cx="45843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프레임워크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endParaRPr lang="en-US" altLang="ko-KR" sz="2400" dirty="0"/>
          </a:p>
          <a:p>
            <a:r>
              <a:rPr lang="ko-KR" altLang="en-US" sz="2400" dirty="0"/>
              <a:t>웹 제작 시 만들고자 하는 필요한 다양한 설정이나 기능들을 쉽고 간편하게 다룰 수 있도록 해주는 것</a:t>
            </a:r>
          </a:p>
        </p:txBody>
      </p:sp>
      <p:pic>
        <p:nvPicPr>
          <p:cNvPr id="6" name="그래픽 5" descr="서적 윤곽선">
            <a:extLst>
              <a:ext uri="{FF2B5EF4-FFF2-40B4-BE49-F238E27FC236}">
                <a16:creationId xmlns:a16="http://schemas.microsoft.com/office/drawing/2014/main" id="{7523D3EE-2EAE-A2BD-7208-7E0E5DB36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2867" y="2928179"/>
            <a:ext cx="914400" cy="914400"/>
          </a:xfrm>
          <a:prstGeom prst="rect">
            <a:avLst/>
          </a:prstGeom>
        </p:spPr>
      </p:pic>
      <p:pic>
        <p:nvPicPr>
          <p:cNvPr id="10" name="그래픽 9" descr="월 단위 달력 윤곽선">
            <a:extLst>
              <a:ext uri="{FF2B5EF4-FFF2-40B4-BE49-F238E27FC236}">
                <a16:creationId xmlns:a16="http://schemas.microsoft.com/office/drawing/2014/main" id="{3DE095AB-4C7B-3638-0475-AB9F3A626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0067" y="1836442"/>
            <a:ext cx="914400" cy="914400"/>
          </a:xfrm>
          <a:prstGeom prst="rect">
            <a:avLst/>
          </a:prstGeom>
        </p:spPr>
      </p:pic>
      <p:pic>
        <p:nvPicPr>
          <p:cNvPr id="12" name="그래픽 11" descr="스톱워치 윤곽선">
            <a:extLst>
              <a:ext uri="{FF2B5EF4-FFF2-40B4-BE49-F238E27FC236}">
                <a16:creationId xmlns:a16="http://schemas.microsoft.com/office/drawing/2014/main" id="{2C54E637-D8CB-1C60-8F5F-564294E8D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5559" y="269734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7B35F1-DEB6-CDB8-8E0F-87958DC40927}"/>
              </a:ext>
            </a:extLst>
          </p:cNvPr>
          <p:cNvSpPr txBox="1"/>
          <p:nvPr/>
        </p:nvSpPr>
        <p:spPr>
          <a:xfrm>
            <a:off x="9260067" y="4025327"/>
            <a:ext cx="216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배포 실패</a:t>
            </a:r>
            <a:r>
              <a:rPr lang="en-US" altLang="ko-KR" dirty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2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40C38-36CC-363B-23FB-0457EB988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819" y="4016622"/>
            <a:ext cx="4504295" cy="1325563"/>
          </a:xfrm>
        </p:spPr>
        <p:txBody>
          <a:bodyPr/>
          <a:lstStyle/>
          <a:p>
            <a:pPr algn="ctr"/>
            <a:r>
              <a:rPr lang="ko-KR" altLang="en-US" dirty="0"/>
              <a:t>배포 실패 분석 및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  <p:pic>
        <p:nvPicPr>
          <p:cNvPr id="11" name="그래픽 10" descr="분실 단색으로 채워진">
            <a:extLst>
              <a:ext uri="{FF2B5EF4-FFF2-40B4-BE49-F238E27FC236}">
                <a16:creationId xmlns:a16="http://schemas.microsoft.com/office/drawing/2014/main" id="{3D2E2B33-55F9-9068-F1BA-5AD6030B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002" y="247210"/>
            <a:ext cx="1689996" cy="1689996"/>
          </a:xfrm>
          <a:prstGeom prst="rect">
            <a:avLst/>
          </a:prstGeom>
        </p:spPr>
      </p:pic>
      <p:pic>
        <p:nvPicPr>
          <p:cNvPr id="13" name="그래픽 12" descr="건배 윤곽선">
            <a:extLst>
              <a:ext uri="{FF2B5EF4-FFF2-40B4-BE49-F238E27FC236}">
                <a16:creationId xmlns:a16="http://schemas.microsoft.com/office/drawing/2014/main" id="{87B01828-8892-71DE-9090-7A602D0D3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2272" y="247210"/>
            <a:ext cx="1689996" cy="1689996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1E1201AC-49EE-457D-B896-AE0A46BD3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4546" y="635008"/>
            <a:ext cx="914400" cy="914400"/>
          </a:xfrm>
          <a:prstGeom prst="rect">
            <a:avLst/>
          </a:prstGeom>
        </p:spPr>
      </p:pic>
      <p:pic>
        <p:nvPicPr>
          <p:cNvPr id="23" name="그래픽 22" descr="오른쪽 화살표 단색으로 채워진">
            <a:extLst>
              <a:ext uri="{FF2B5EF4-FFF2-40B4-BE49-F238E27FC236}">
                <a16:creationId xmlns:a16="http://schemas.microsoft.com/office/drawing/2014/main" id="{F00D3282-958C-5C78-32E7-4C34B56B6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3054" y="635008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9AB2F9-B3B7-0814-1FD6-6C874E5CACFD}"/>
              </a:ext>
            </a:extLst>
          </p:cNvPr>
          <p:cNvSpPr txBox="1"/>
          <p:nvPr/>
        </p:nvSpPr>
        <p:spPr>
          <a:xfrm>
            <a:off x="247679" y="2076974"/>
            <a:ext cx="383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뒤늦은 합류 및 주제 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D7F0AC-A3CC-9C1D-E9E9-236D6DAC117F}"/>
              </a:ext>
            </a:extLst>
          </p:cNvPr>
          <p:cNvSpPr txBox="1"/>
          <p:nvPr/>
        </p:nvSpPr>
        <p:spPr>
          <a:xfrm>
            <a:off x="5251001" y="2082141"/>
            <a:ext cx="230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당장의 구현에 급급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9485FE-D662-B208-885A-E553829EB690}"/>
              </a:ext>
            </a:extLst>
          </p:cNvPr>
          <p:cNvSpPr txBox="1"/>
          <p:nvPr/>
        </p:nvSpPr>
        <p:spPr>
          <a:xfrm>
            <a:off x="8835967" y="2076974"/>
            <a:ext cx="335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필요한 것 구현 시간 부족</a:t>
            </a:r>
          </a:p>
        </p:txBody>
      </p:sp>
      <p:pic>
        <p:nvPicPr>
          <p:cNvPr id="6" name="그래픽 5" descr="모래 시계 30% 윤곽선">
            <a:extLst>
              <a:ext uri="{FF2B5EF4-FFF2-40B4-BE49-F238E27FC236}">
                <a16:creationId xmlns:a16="http://schemas.microsoft.com/office/drawing/2014/main" id="{16D6B10F-7541-FA25-4E59-D5579E55F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9732" y="251115"/>
            <a:ext cx="1688400" cy="1688400"/>
          </a:xfrm>
          <a:prstGeom prst="rect">
            <a:avLst/>
          </a:prstGeom>
        </p:spPr>
      </p:pic>
      <p:pic>
        <p:nvPicPr>
          <p:cNvPr id="4" name="그래픽 3" descr="불 켜기 윤곽선">
            <a:extLst>
              <a:ext uri="{FF2B5EF4-FFF2-40B4-BE49-F238E27FC236}">
                <a16:creationId xmlns:a16="http://schemas.microsoft.com/office/drawing/2014/main" id="{A7BA237C-AC4A-309D-927B-441B0E171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14903" y="3429000"/>
            <a:ext cx="880900" cy="880900"/>
          </a:xfrm>
          <a:prstGeom prst="rect">
            <a:avLst/>
          </a:prstGeom>
        </p:spPr>
      </p:pic>
      <p:pic>
        <p:nvPicPr>
          <p:cNvPr id="9" name="그래픽 8" descr="보물 지도 윤곽선">
            <a:extLst>
              <a:ext uri="{FF2B5EF4-FFF2-40B4-BE49-F238E27FC236}">
                <a16:creationId xmlns:a16="http://schemas.microsoft.com/office/drawing/2014/main" id="{10106C72-E5D8-68F8-7A2D-BCB88284B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4546" y="3457659"/>
            <a:ext cx="1897738" cy="1897738"/>
          </a:xfrm>
          <a:prstGeom prst="rect">
            <a:avLst/>
          </a:prstGeom>
        </p:spPr>
      </p:pic>
      <p:pic>
        <p:nvPicPr>
          <p:cNvPr id="12" name="그래픽 11" descr="위층 윤곽선">
            <a:extLst>
              <a:ext uri="{FF2B5EF4-FFF2-40B4-BE49-F238E27FC236}">
                <a16:creationId xmlns:a16="http://schemas.microsoft.com/office/drawing/2014/main" id="{58EAA8CB-FFE2-EF48-FE27-04CE3321BE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49390" y="4679404"/>
            <a:ext cx="1897738" cy="1897738"/>
          </a:xfrm>
          <a:prstGeom prst="rect">
            <a:avLst/>
          </a:prstGeom>
        </p:spPr>
      </p:pic>
      <p:pic>
        <p:nvPicPr>
          <p:cNvPr id="15" name="그래픽 14" descr="하이킹 윤곽선">
            <a:extLst>
              <a:ext uri="{FF2B5EF4-FFF2-40B4-BE49-F238E27FC236}">
                <a16:creationId xmlns:a16="http://schemas.microsoft.com/office/drawing/2014/main" id="{B072D376-62C2-5215-D994-14C1D87171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52869" y="5292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18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E501-B4BF-DF6E-7392-BD353554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2269"/>
            <a:ext cx="10515600" cy="1325563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76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3678F-2521-2DF8-D04B-27619172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578" y="1613780"/>
            <a:ext cx="10515600" cy="1325563"/>
          </a:xfrm>
        </p:spPr>
        <p:txBody>
          <a:bodyPr>
            <a:normAutofit/>
          </a:bodyPr>
          <a:lstStyle/>
          <a:p>
            <a:endParaRPr lang="ko-KR" sz="1200">
              <a:solidFill>
                <a:srgbClr val="1F2328"/>
              </a:solidFill>
            </a:endParaRPr>
          </a:p>
          <a:p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7FBF607-9198-3023-76A5-AEBFA2BF6B15}"/>
              </a:ext>
            </a:extLst>
          </p:cNvPr>
          <p:cNvGrpSpPr/>
          <p:nvPr/>
        </p:nvGrpSpPr>
        <p:grpSpPr>
          <a:xfrm>
            <a:off x="1063581" y="1685100"/>
            <a:ext cx="3077645" cy="1485598"/>
            <a:chOff x="1205597" y="1129036"/>
            <a:chExt cx="3077645" cy="1485598"/>
          </a:xfrm>
        </p:grpSpPr>
        <p:pic>
          <p:nvPicPr>
            <p:cNvPr id="5" name="그래픽 4" descr="배지 6 윤곽선">
              <a:extLst>
                <a:ext uri="{FF2B5EF4-FFF2-40B4-BE49-F238E27FC236}">
                  <a16:creationId xmlns:a16="http://schemas.microsoft.com/office/drawing/2014/main" id="{652F12FE-CC54-CAC9-0885-CE8C198E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88188" y="1129036"/>
              <a:ext cx="1485598" cy="148559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792E95-4405-C2A3-F8C3-8B9D36ACADD2}"/>
                </a:ext>
              </a:extLst>
            </p:cNvPr>
            <p:cNvSpPr txBox="1"/>
            <p:nvPr/>
          </p:nvSpPr>
          <p:spPr>
            <a:xfrm>
              <a:off x="1205597" y="2061019"/>
              <a:ext cx="30776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ko-KR" sz="1800">
                  <a:solidFill>
                    <a:srgbClr val="1F2328"/>
                  </a:solidFill>
                  <a:latin typeface="D2Coding ligature"/>
                </a:rPr>
                <a:t>참여 인원</a:t>
              </a:r>
              <a:r>
                <a:rPr lang="en-US" altLang="ko-KR" sz="1800">
                  <a:solidFill>
                    <a:srgbClr val="1F2328"/>
                  </a:solidFill>
                  <a:latin typeface="D2Coding ligature"/>
                </a:rPr>
                <a:t>             </a:t>
              </a:r>
              <a:r>
                <a:rPr lang="ko-KR" altLang="en-US" sz="1800">
                  <a:solidFill>
                    <a:srgbClr val="1F2328"/>
                  </a:solidFill>
                  <a:latin typeface="D2Coding ligature"/>
                </a:rPr>
                <a:t>명</a:t>
              </a:r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79A9898-D0E7-D4A0-1343-BFD192E22D08}"/>
              </a:ext>
            </a:extLst>
          </p:cNvPr>
          <p:cNvGrpSpPr/>
          <p:nvPr/>
        </p:nvGrpSpPr>
        <p:grpSpPr>
          <a:xfrm>
            <a:off x="831472" y="3429000"/>
            <a:ext cx="3486759" cy="1887985"/>
            <a:chOff x="0" y="2557024"/>
            <a:chExt cx="3486759" cy="1887985"/>
          </a:xfrm>
        </p:grpSpPr>
        <p:pic>
          <p:nvPicPr>
            <p:cNvPr id="7" name="그래픽 6" descr="배지 7 단색으로 채워진">
              <a:extLst>
                <a:ext uri="{FF2B5EF4-FFF2-40B4-BE49-F238E27FC236}">
                  <a16:creationId xmlns:a16="http://schemas.microsoft.com/office/drawing/2014/main" id="{1826E72D-0DD4-186C-23A6-5B67374EE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56754" y="2557024"/>
              <a:ext cx="1485598" cy="148559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3012F1-2959-051C-CAC0-CC806260DA5F}"/>
                </a:ext>
              </a:extLst>
            </p:cNvPr>
            <p:cNvSpPr txBox="1"/>
            <p:nvPr/>
          </p:nvSpPr>
          <p:spPr>
            <a:xfrm>
              <a:off x="0" y="3521679"/>
              <a:ext cx="348675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>
                  <a:solidFill>
                    <a:srgbClr val="1F2328"/>
                  </a:solidFill>
                  <a:latin typeface="D2Coding ligature"/>
                </a:rPr>
                <a:t>참여 기간 약            주</a:t>
              </a:r>
              <a:endParaRPr lang="en-US" altLang="ko-KR" sz="1800">
                <a:solidFill>
                  <a:srgbClr val="1F2328"/>
                </a:solidFill>
                <a:latin typeface="D2Coding ligature"/>
              </a:endParaRPr>
            </a:p>
            <a:p>
              <a:endParaRPr lang="en-US" altLang="ko-KR" sz="1800">
                <a:solidFill>
                  <a:srgbClr val="1F2328"/>
                </a:solidFill>
                <a:latin typeface="D2Coding ligature"/>
              </a:endParaRPr>
            </a:p>
            <a:p>
              <a:r>
                <a:rPr lang="en-US" altLang="ko-KR" sz="1800">
                  <a:solidFill>
                    <a:srgbClr val="1F2328"/>
                  </a:solidFill>
                  <a:latin typeface="D2Coding ligature"/>
                </a:rPr>
                <a:t>23.07.05</a:t>
              </a:r>
              <a:r>
                <a:rPr lang="ko-KR" altLang="ko-KR" sz="1800">
                  <a:solidFill>
                    <a:srgbClr val="1F2328"/>
                  </a:solidFill>
                  <a:latin typeface="D2Coding ligature"/>
                </a:rPr>
                <a:t> ~ </a:t>
              </a:r>
              <a:r>
                <a:rPr lang="en-US" altLang="ko-KR" sz="1800">
                  <a:solidFill>
                    <a:srgbClr val="1F2328"/>
                  </a:solidFill>
                  <a:latin typeface="D2Coding ligature"/>
                </a:rPr>
                <a:t>23.08.22 </a:t>
              </a:r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C77AD30-6DCF-583C-D050-FE519CD43C5E}"/>
              </a:ext>
            </a:extLst>
          </p:cNvPr>
          <p:cNvSpPr txBox="1"/>
          <p:nvPr/>
        </p:nvSpPr>
        <p:spPr>
          <a:xfrm>
            <a:off x="4613225" y="5039103"/>
            <a:ext cx="6521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dirty="0">
                <a:solidFill>
                  <a:srgbClr val="1F2328"/>
                </a:solidFill>
                <a:latin typeface="D2Coding ligature"/>
              </a:rPr>
              <a:t>객관적인 감정 분석으로 자신의 감정을 더 정확하게 확인 하며 감정에 따른 노래 추천으로 감정을 치유할 수 있다</a:t>
            </a:r>
            <a:r>
              <a:rPr lang="ko-KR" altLang="ko-KR" sz="1100" dirty="0">
                <a:solidFill>
                  <a:srgbClr val="1F2328"/>
                </a:solidFill>
                <a:latin typeface="D2Coding ligature"/>
              </a:rPr>
              <a:t>.</a:t>
            </a:r>
            <a:endParaRPr lang="ko-KR" altLang="en-US" dirty="0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93C036E9-0E5D-EABE-9D3B-6C6E8DD0CAD5}"/>
              </a:ext>
            </a:extLst>
          </p:cNvPr>
          <p:cNvSpPr txBox="1">
            <a:spLocks/>
          </p:cNvSpPr>
          <p:nvPr/>
        </p:nvSpPr>
        <p:spPr>
          <a:xfrm>
            <a:off x="4591620" y="469816"/>
            <a:ext cx="43961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7200"/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D4BD4432-0255-C3F6-2DEF-1EB3626223DF}"/>
              </a:ext>
            </a:extLst>
          </p:cNvPr>
          <p:cNvSpPr txBox="1">
            <a:spLocks/>
          </p:cNvSpPr>
          <p:nvPr/>
        </p:nvSpPr>
        <p:spPr>
          <a:xfrm>
            <a:off x="0" y="38179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 err="1"/>
              <a:t>Diary_Sentiment_Analysis</a:t>
            </a:r>
            <a:endParaRPr lang="ko-KR" altLang="en-US" sz="5400" dirty="0"/>
          </a:p>
        </p:txBody>
      </p:sp>
      <p:pic>
        <p:nvPicPr>
          <p:cNvPr id="19" name="그래픽 18" descr="랩톱 단색으로 채워진">
            <a:extLst>
              <a:ext uri="{FF2B5EF4-FFF2-40B4-BE49-F238E27FC236}">
                <a16:creationId xmlns:a16="http://schemas.microsoft.com/office/drawing/2014/main" id="{A1CD6557-3B43-D838-CDE7-0C0BEF049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2340" y="2548650"/>
            <a:ext cx="1248674" cy="1248674"/>
          </a:xfrm>
          <a:prstGeom prst="rect">
            <a:avLst/>
          </a:prstGeom>
        </p:spPr>
      </p:pic>
      <p:pic>
        <p:nvPicPr>
          <p:cNvPr id="21" name="그래픽 20" descr="악보 표기법 윤곽선">
            <a:extLst>
              <a:ext uri="{FF2B5EF4-FFF2-40B4-BE49-F238E27FC236}">
                <a16:creationId xmlns:a16="http://schemas.microsoft.com/office/drawing/2014/main" id="{072EBFF1-FE0F-2DAE-422B-12196DC20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6064" y="2745650"/>
            <a:ext cx="1296913" cy="129691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0BC688-74AB-8147-DD89-F83870B24603}"/>
              </a:ext>
            </a:extLst>
          </p:cNvPr>
          <p:cNvSpPr txBox="1"/>
          <p:nvPr/>
        </p:nvSpPr>
        <p:spPr>
          <a:xfrm>
            <a:off x="4593565" y="4038328"/>
            <a:ext cx="1485598" cy="377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Arial,Sans-Serif" panose="020B0604020202020204" pitchFamily="34" charset="0"/>
            </a:pPr>
            <a:r>
              <a:rPr lang="ko-KR" altLang="en-US">
                <a:solidFill>
                  <a:srgbClr val="1F2328"/>
                </a:solidFill>
                <a:latin typeface="D2Coding ligature"/>
              </a:rPr>
              <a:t>일기 작성</a:t>
            </a:r>
            <a:endParaRPr lang="ko-KR" altLang="ko-KR" sz="1800">
              <a:solidFill>
                <a:srgbClr val="1F2328"/>
              </a:solidFill>
              <a:latin typeface="D2Coding ligature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C406-41AD-E871-D45C-432DE6DAF7B0}"/>
              </a:ext>
            </a:extLst>
          </p:cNvPr>
          <p:cNvSpPr txBox="1"/>
          <p:nvPr/>
        </p:nvSpPr>
        <p:spPr>
          <a:xfrm>
            <a:off x="7553344" y="4038327"/>
            <a:ext cx="1485598" cy="377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Arial,Sans-Serif" panose="020B0604020202020204" pitchFamily="34" charset="0"/>
            </a:pPr>
            <a:r>
              <a:rPr lang="ko-KR" altLang="en-US">
                <a:solidFill>
                  <a:srgbClr val="1F2328"/>
                </a:solidFill>
                <a:latin typeface="D2Coding ligature"/>
              </a:rPr>
              <a:t>감정 분류</a:t>
            </a:r>
            <a:endParaRPr lang="ko-KR" altLang="ko-KR" sz="1800">
              <a:solidFill>
                <a:srgbClr val="1F2328"/>
              </a:solidFill>
              <a:latin typeface="D2Coding ligature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709655-DFCA-71B6-D754-3040C95AF7E4}"/>
              </a:ext>
            </a:extLst>
          </p:cNvPr>
          <p:cNvSpPr txBox="1"/>
          <p:nvPr/>
        </p:nvSpPr>
        <p:spPr>
          <a:xfrm>
            <a:off x="9984854" y="3903924"/>
            <a:ext cx="1810734" cy="668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spcBef>
                <a:spcPct val="0"/>
              </a:spcBef>
              <a:buFont typeface="Arial,Sans-Serif" panose="020B0604020202020204" pitchFamily="34" charset="0"/>
            </a:pPr>
            <a:r>
              <a:rPr lang="ko-KR" altLang="en-US">
                <a:solidFill>
                  <a:srgbClr val="1F2328"/>
                </a:solidFill>
                <a:latin typeface="D2Coding ligature"/>
              </a:rPr>
              <a:t>감정에 적합한 </a:t>
            </a:r>
            <a:endParaRPr lang="en-US" altLang="ko-KR">
              <a:solidFill>
                <a:srgbClr val="1F2328"/>
              </a:solidFill>
              <a:latin typeface="D2Coding ligature"/>
            </a:endParaRPr>
          </a:p>
          <a:p>
            <a:pPr marL="285750" indent="-285750" algn="ctr">
              <a:spcBef>
                <a:spcPct val="0"/>
              </a:spcBef>
              <a:buFont typeface="Arial,Sans-Serif" panose="020B0604020202020204" pitchFamily="34" charset="0"/>
            </a:pPr>
            <a:r>
              <a:rPr lang="ko-KR" altLang="en-US">
                <a:solidFill>
                  <a:srgbClr val="1F2328"/>
                </a:solidFill>
                <a:latin typeface="D2Coding ligature"/>
              </a:rPr>
              <a:t>노래 추천</a:t>
            </a:r>
            <a:endParaRPr lang="ko-KR" altLang="ko-KR" sz="1800">
              <a:solidFill>
                <a:srgbClr val="1F2328"/>
              </a:solidFill>
              <a:latin typeface="D2Coding ligature"/>
            </a:endParaRPr>
          </a:p>
        </p:txBody>
      </p:sp>
      <p:pic>
        <p:nvPicPr>
          <p:cNvPr id="52" name="그래픽 51" descr="오른쪽 화살표 단색으로 채워진">
            <a:extLst>
              <a:ext uri="{FF2B5EF4-FFF2-40B4-BE49-F238E27FC236}">
                <a16:creationId xmlns:a16="http://schemas.microsoft.com/office/drawing/2014/main" id="{9B2FB95D-DE8F-08BF-150E-EAA9F547AF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0768" y="2824397"/>
            <a:ext cx="799140" cy="792737"/>
          </a:xfrm>
          <a:prstGeom prst="rect">
            <a:avLst/>
          </a:prstGeom>
        </p:spPr>
      </p:pic>
      <p:pic>
        <p:nvPicPr>
          <p:cNvPr id="53" name="그래픽 52" descr="오른쪽 화살표 단색으로 채워진">
            <a:extLst>
              <a:ext uri="{FF2B5EF4-FFF2-40B4-BE49-F238E27FC236}">
                <a16:creationId xmlns:a16="http://schemas.microsoft.com/office/drawing/2014/main" id="{8E0D39FD-365A-A6BB-B20D-16D01AE79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91491" y="2855559"/>
            <a:ext cx="762000" cy="762000"/>
          </a:xfrm>
          <a:prstGeom prst="rect">
            <a:avLst/>
          </a:prstGeom>
        </p:spPr>
      </p:pic>
      <p:pic>
        <p:nvPicPr>
          <p:cNvPr id="59" name="그래픽 58" descr="춤 윤곽선">
            <a:extLst>
              <a:ext uri="{FF2B5EF4-FFF2-40B4-BE49-F238E27FC236}">
                <a16:creationId xmlns:a16="http://schemas.microsoft.com/office/drawing/2014/main" id="{C6A2DD07-D1D7-C9C2-8EAB-6A36A7989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6392" y="2298523"/>
            <a:ext cx="798286" cy="7982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80130C7-52ED-281B-2F63-1993D7E07D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2417" y="2483169"/>
            <a:ext cx="2632788" cy="1183330"/>
          </a:xfrm>
          <a:prstGeom prst="rect">
            <a:avLst/>
          </a:prstGeom>
        </p:spPr>
      </p:pic>
      <p:pic>
        <p:nvPicPr>
          <p:cNvPr id="29" name="그래픽 28" descr="동굴 그림 윤곽선">
            <a:extLst>
              <a:ext uri="{FF2B5EF4-FFF2-40B4-BE49-F238E27FC236}">
                <a16:creationId xmlns:a16="http://schemas.microsoft.com/office/drawing/2014/main" id="{1359B772-8711-AF56-7054-A2F50E368F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17748" y="2892144"/>
            <a:ext cx="409330" cy="4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1098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3B8D1-1F6F-1CF1-88D4-670DDCDA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952" y="690306"/>
            <a:ext cx="7528454" cy="1339940"/>
          </a:xfrm>
        </p:spPr>
        <p:txBody>
          <a:bodyPr/>
          <a:lstStyle/>
          <a:p>
            <a:r>
              <a:rPr lang="ko-KR" altLang="en-US" sz="4000" b="1" err="1"/>
              <a:t>KoBERT</a:t>
            </a:r>
            <a:r>
              <a:rPr lang="ko-KR" altLang="en-US" sz="4000" b="1"/>
              <a:t> 자연어 처리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98691-850C-9A36-2172-8BBE8EC53944}"/>
              </a:ext>
            </a:extLst>
          </p:cNvPr>
          <p:cNvSpPr txBox="1"/>
          <p:nvPr/>
        </p:nvSpPr>
        <p:spPr>
          <a:xfrm>
            <a:off x="748747" y="2418169"/>
            <a:ext cx="4987035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000" dirty="0" err="1">
                <a:latin typeface="D2Coding"/>
              </a:rPr>
              <a:t>KoBERT</a:t>
            </a:r>
            <a:r>
              <a:rPr lang="ko-KR" altLang="en-US" sz="2000" dirty="0">
                <a:latin typeface="D2Coding"/>
              </a:rPr>
              <a:t> SKT </a:t>
            </a:r>
            <a:r>
              <a:rPr lang="ko-KR" altLang="en-US" sz="2000" dirty="0" err="1">
                <a:latin typeface="D2Coding"/>
              </a:rPr>
              <a:t>brain에서</a:t>
            </a:r>
            <a:r>
              <a:rPr lang="ko-KR" altLang="en-US" sz="2000" dirty="0">
                <a:latin typeface="D2Coding"/>
              </a:rPr>
              <a:t> 배포한 한국어 버전의 자연어 처리 모델</a:t>
            </a:r>
            <a:endParaRPr lang="ko-KR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000" dirty="0">
              <a:latin typeface="D2Coding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>
                <a:solidFill>
                  <a:srgbClr val="212529"/>
                </a:solidFill>
                <a:ea typeface="+mn-lt"/>
                <a:cs typeface="+mn-lt"/>
              </a:rPr>
              <a:t>KoBERT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를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이용</a:t>
            </a:r>
            <a:br>
              <a:rPr lang="en-US" altLang="ko-KR" sz="2000" dirty="0">
                <a:solidFill>
                  <a:srgbClr val="212529"/>
                </a:solidFill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한국어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대화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문장을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5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가지의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감정</a:t>
            </a:r>
            <a:br>
              <a:rPr lang="en-US" altLang="ko-KR" sz="2000" dirty="0">
                <a:solidFill>
                  <a:srgbClr val="212529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(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기쁨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,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슬픔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, 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불안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, 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당황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, </a:t>
            </a:r>
            <a:r>
              <a:rPr lang="ko-KR" sz="2000" dirty="0">
                <a:solidFill>
                  <a:srgbClr val="212529"/>
                </a:solidFill>
                <a:ea typeface="+mn-lt"/>
                <a:cs typeface="+mn-lt"/>
              </a:rPr>
              <a:t>분노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)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으로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b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다중 분류하는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모델을</a:t>
            </a:r>
            <a:r>
              <a:rPr lang="en-US" sz="2000" dirty="0">
                <a:solidFill>
                  <a:srgbClr val="212529"/>
                </a:solidFill>
                <a:ea typeface="+mn-lt"/>
                <a:cs typeface="+mn-lt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ea typeface="+mn-lt"/>
                <a:cs typeface="+mn-lt"/>
              </a:rPr>
              <a:t>학습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7071400-1403-C2CB-E7D8-A06EBF0D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82" y="2444274"/>
            <a:ext cx="4245966" cy="3293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DC695C1B-6091-FDE6-8E53-71876863B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84" y="853321"/>
            <a:ext cx="954299" cy="9830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7C525-EB16-1967-166C-A8C881A5C71F}"/>
              </a:ext>
            </a:extLst>
          </p:cNvPr>
          <p:cNvSpPr/>
          <p:nvPr/>
        </p:nvSpPr>
        <p:spPr>
          <a:xfrm>
            <a:off x="10697883" y="0"/>
            <a:ext cx="1494116" cy="6857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96BB3930-9680-2569-15CD-231326EB9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3DFBF2-C5C9-A275-EA7F-86338912818B}"/>
              </a:ext>
            </a:extLst>
          </p:cNvPr>
          <p:cNvCxnSpPr/>
          <p:nvPr/>
        </p:nvCxnSpPr>
        <p:spPr>
          <a:xfrm flipV="1">
            <a:off x="685802" y="2123142"/>
            <a:ext cx="7675281" cy="3436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원, 만화 영화, 스케치, 도표이(가) 표시된 사진&#10;&#10;자동 생성된 설명">
            <a:extLst>
              <a:ext uri="{FF2B5EF4-FFF2-40B4-BE49-F238E27FC236}">
                <a16:creationId xmlns:a16="http://schemas.microsoft.com/office/drawing/2014/main" id="{C2256154-703C-7DE0-538F-12D07820B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978"/>
          <a:stretch/>
        </p:blipFill>
        <p:spPr>
          <a:xfrm>
            <a:off x="1071521" y="4977107"/>
            <a:ext cx="4366422" cy="10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9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D0706-1C77-439E-0B02-512C16D7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61" y="848792"/>
            <a:ext cx="5655983" cy="1213505"/>
          </a:xfrm>
        </p:spPr>
        <p:txBody>
          <a:bodyPr>
            <a:normAutofit/>
          </a:bodyPr>
          <a:lstStyle/>
          <a:p>
            <a:r>
              <a:rPr lang="ko-KR" altLang="en-US" sz="4000" b="1">
                <a:solidFill>
                  <a:srgbClr val="212529"/>
                </a:solidFill>
                <a:latin typeface="+Body"/>
              </a:rPr>
              <a:t>감정 다중 분류 모델</a:t>
            </a:r>
            <a:endParaRPr lang="ko-KR" altLang="en-US" b="1">
              <a:latin typeface="+Body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73D7F-4CA5-9159-6393-80E75E09B915}"/>
              </a:ext>
            </a:extLst>
          </p:cNvPr>
          <p:cNvSpPr txBox="1"/>
          <p:nvPr/>
        </p:nvSpPr>
        <p:spPr>
          <a:xfrm>
            <a:off x="604690" y="2235626"/>
            <a:ext cx="841828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100">
                <a:solidFill>
                  <a:srgbClr val="0077AA"/>
                </a:solidFill>
                <a:ea typeface="+mn-lt"/>
                <a:cs typeface="+mn-lt"/>
                <a:hlinkClick r:id="rId2"/>
              </a:rPr>
              <a:t>https://github.com/SKTBrain/KoBERT/blob/master/scripts/NSMC/naver_review_classifications_pytorch_kobert.ipynb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5BBA6-94FB-AEE9-F0FF-02D2706328F2}"/>
              </a:ext>
            </a:extLst>
          </p:cNvPr>
          <p:cNvSpPr txBox="1"/>
          <p:nvPr/>
        </p:nvSpPr>
        <p:spPr>
          <a:xfrm>
            <a:off x="574916" y="2606382"/>
            <a:ext cx="10276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err="1"/>
              <a:t>KoBERT</a:t>
            </a:r>
            <a:r>
              <a:rPr lang="ko-KR" altLang="en-US"/>
              <a:t> 공식 </a:t>
            </a:r>
            <a:r>
              <a:rPr lang="ko-KR" altLang="en-US" err="1"/>
              <a:t>github에서</a:t>
            </a:r>
            <a:r>
              <a:rPr lang="ko-KR" altLang="en-US"/>
              <a:t> 네이버 영화리뷰 감성분석 코드를 베이스라인 코드로 수정해 나감</a:t>
            </a:r>
            <a:endParaRPr lang="ko-KR"/>
          </a:p>
        </p:txBody>
      </p:sp>
      <p:pic>
        <p:nvPicPr>
          <p:cNvPr id="18" name="그림 1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B95D0C47-FE56-BDC0-A1F8-017CDE57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39" y="3146182"/>
            <a:ext cx="6291944" cy="3372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121774-BE25-F88B-F0ED-5D8E58FC3D7A}"/>
              </a:ext>
            </a:extLst>
          </p:cNvPr>
          <p:cNvSpPr/>
          <p:nvPr/>
        </p:nvSpPr>
        <p:spPr>
          <a:xfrm>
            <a:off x="10697883" y="0"/>
            <a:ext cx="1494116" cy="6857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B565D958-C043-A6DB-E08D-B73EF892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F383D0-0EA4-A6F0-430A-747CB1322762}"/>
              </a:ext>
            </a:extLst>
          </p:cNvPr>
          <p:cNvCxnSpPr/>
          <p:nvPr/>
        </p:nvCxnSpPr>
        <p:spPr>
          <a:xfrm flipV="1">
            <a:off x="685802" y="2130612"/>
            <a:ext cx="5232399" cy="2689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2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F6D013-E8AE-02B1-4920-8E2E84B4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b="1"/>
              <a:t>데이터 수집</a:t>
            </a: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1EE85-B454-EBC0-786A-28C7EA1B1753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/>
              <a:t>한국어</a:t>
            </a:r>
            <a:r>
              <a:rPr lang="en-US" altLang="ko-KR" sz="1900" dirty="0"/>
              <a:t> </a:t>
            </a:r>
            <a:r>
              <a:rPr lang="ko-KR" altLang="en-US" sz="1900" dirty="0"/>
              <a:t>감성</a:t>
            </a:r>
            <a:r>
              <a:rPr lang="en-US" altLang="ko-KR" sz="1900" dirty="0"/>
              <a:t> </a:t>
            </a:r>
            <a:r>
              <a:rPr lang="ko-KR" altLang="en-US" sz="1900" dirty="0"/>
              <a:t>데이터셋을</a:t>
            </a:r>
            <a:r>
              <a:rPr lang="en-US" altLang="ko-KR" sz="1900" dirty="0"/>
              <a:t> </a:t>
            </a:r>
            <a:r>
              <a:rPr lang="ko-KR" altLang="en-US" sz="1900" dirty="0"/>
              <a:t>상세한</a:t>
            </a:r>
            <a:r>
              <a:rPr lang="en-US" altLang="ko-KR" sz="1900" dirty="0"/>
              <a:t> </a:t>
            </a:r>
            <a:r>
              <a:rPr lang="ko-KR" altLang="en-US" sz="1900" dirty="0"/>
              <a:t>감정</a:t>
            </a:r>
            <a:r>
              <a:rPr lang="en-US" altLang="ko-KR" sz="1900" dirty="0"/>
              <a:t> </a:t>
            </a:r>
            <a:r>
              <a:rPr lang="ko-KR" altLang="en-US" sz="1900" dirty="0" err="1"/>
              <a:t>라벨링</a:t>
            </a:r>
            <a:r>
              <a:rPr lang="en-US" altLang="ko-KR" sz="1900" dirty="0"/>
              <a:t>(</a:t>
            </a:r>
            <a:r>
              <a:rPr lang="ko-KR" altLang="en-US" sz="1900" dirty="0"/>
              <a:t>감정</a:t>
            </a:r>
            <a:r>
              <a:rPr lang="en-US" altLang="ko-KR" sz="1900" dirty="0"/>
              <a:t> </a:t>
            </a:r>
            <a:r>
              <a:rPr lang="ko-KR" altLang="en-US" sz="1900" dirty="0"/>
              <a:t>대분류와</a:t>
            </a:r>
            <a:r>
              <a:rPr lang="en-US" altLang="ko-KR" sz="1900" dirty="0"/>
              <a:t> </a:t>
            </a:r>
            <a:r>
              <a:rPr lang="ko-KR" altLang="en-US" sz="1900" dirty="0"/>
              <a:t>소분류로</a:t>
            </a:r>
            <a:r>
              <a:rPr lang="en-US" altLang="ko-KR" sz="1900" dirty="0"/>
              <a:t> </a:t>
            </a:r>
            <a:r>
              <a:rPr lang="ko-KR" altLang="en-US" sz="1900" dirty="0"/>
              <a:t>구분</a:t>
            </a:r>
            <a:r>
              <a:rPr lang="en-US" altLang="ko-KR" sz="1900" dirty="0"/>
              <a:t>)</a:t>
            </a:r>
            <a:r>
              <a:rPr lang="ko-KR" altLang="en-US" sz="1900" dirty="0"/>
              <a:t>과</a:t>
            </a:r>
            <a:r>
              <a:rPr lang="en-US" altLang="ko-KR" sz="1900" dirty="0"/>
              <a:t> </a:t>
            </a:r>
            <a:r>
              <a:rPr lang="ko-KR" altLang="en-US" sz="1900" dirty="0"/>
              <a:t>함께</a:t>
            </a:r>
            <a:r>
              <a:rPr lang="en-US" altLang="ko-KR" sz="1900" dirty="0"/>
              <a:t> </a:t>
            </a:r>
            <a:r>
              <a:rPr lang="ko-KR" altLang="en-US" sz="1900" dirty="0"/>
              <a:t>제공하는</a:t>
            </a:r>
            <a:r>
              <a:rPr lang="en-US" altLang="ko-KR" sz="1900" dirty="0"/>
              <a:t> </a:t>
            </a:r>
            <a:r>
              <a:rPr lang="en-US" altLang="ko-KR" sz="1900" dirty="0" err="1"/>
              <a:t>AIHub</a:t>
            </a:r>
            <a:r>
              <a:rPr lang="ko-KR" altLang="en-US" sz="1900" dirty="0"/>
              <a:t>의</a:t>
            </a:r>
            <a:r>
              <a:rPr lang="en-US" altLang="ko-KR" sz="1900" dirty="0"/>
              <a:t>  </a:t>
            </a:r>
            <a:r>
              <a:rPr lang="ko-KR" altLang="en-US" sz="1900" dirty="0"/>
              <a:t>공공</a:t>
            </a:r>
            <a:r>
              <a:rPr lang="en-US" altLang="ko-KR" sz="1900" dirty="0"/>
              <a:t> </a:t>
            </a:r>
            <a:r>
              <a:rPr lang="ko-KR" altLang="en-US" sz="1900" dirty="0"/>
              <a:t>데이터셋</a:t>
            </a:r>
            <a:br>
              <a:rPr lang="ko-KR" altLang="en-US" sz="1900" dirty="0"/>
            </a:br>
            <a:endParaRPr lang="en-US" altLang="ko-KR" sz="19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/>
              <a:t>약</a:t>
            </a:r>
            <a:r>
              <a:rPr lang="en-US" altLang="ko-KR" sz="1900" dirty="0"/>
              <a:t> 10</a:t>
            </a:r>
            <a:r>
              <a:rPr lang="ko-KR" altLang="en-US" sz="1900" dirty="0"/>
              <a:t>만</a:t>
            </a:r>
            <a:r>
              <a:rPr lang="en-US" altLang="ko-KR" sz="1900" dirty="0"/>
              <a:t> </a:t>
            </a:r>
            <a:r>
              <a:rPr lang="ko-KR" altLang="en-US" sz="1900" dirty="0"/>
              <a:t>건의</a:t>
            </a:r>
            <a:r>
              <a:rPr lang="en-US" altLang="ko-KR" sz="1900" dirty="0"/>
              <a:t> </a:t>
            </a:r>
            <a:r>
              <a:rPr lang="ko-KR" altLang="en-US" sz="1900" dirty="0"/>
              <a:t>데이터</a:t>
            </a:r>
            <a:r>
              <a:rPr lang="en-US" altLang="ko-KR" sz="1900" dirty="0"/>
              <a:t> </a:t>
            </a:r>
            <a:r>
              <a:rPr lang="ko-KR" altLang="en-US" sz="1900" dirty="0"/>
              <a:t>셋</a:t>
            </a:r>
            <a:r>
              <a:rPr lang="en-US" altLang="ko-KR" sz="1900" dirty="0"/>
              <a:t> </a:t>
            </a:r>
            <a:br>
              <a:rPr lang="en-US" altLang="ko-KR" sz="1900" dirty="0"/>
            </a:br>
            <a:r>
              <a:rPr lang="en-US" altLang="ko-KR" sz="1900" dirty="0"/>
              <a:t>(</a:t>
            </a:r>
            <a:r>
              <a:rPr lang="ko-KR" altLang="en-US" sz="1900" dirty="0"/>
              <a:t>기쁨</a:t>
            </a:r>
            <a:r>
              <a:rPr lang="en-US" altLang="ko-KR" sz="1900" dirty="0"/>
              <a:t>, </a:t>
            </a:r>
            <a:r>
              <a:rPr lang="ko-KR" altLang="en-US" sz="1900" dirty="0"/>
              <a:t>당황</a:t>
            </a:r>
            <a:r>
              <a:rPr lang="en-US" altLang="ko-KR" sz="1900" dirty="0"/>
              <a:t>, </a:t>
            </a:r>
            <a:r>
              <a:rPr lang="ko-KR" altLang="en-US" sz="1900" dirty="0"/>
              <a:t>분노</a:t>
            </a:r>
            <a:r>
              <a:rPr lang="en-US" altLang="ko-KR" sz="1900" dirty="0"/>
              <a:t>, </a:t>
            </a:r>
            <a:r>
              <a:rPr lang="ko-KR" altLang="en-US" sz="1900" dirty="0"/>
              <a:t>불안</a:t>
            </a:r>
            <a:r>
              <a:rPr lang="en-US" altLang="ko-KR" sz="1900" dirty="0"/>
              <a:t>, </a:t>
            </a:r>
            <a:r>
              <a:rPr lang="ko-KR" altLang="en-US" sz="1900" dirty="0"/>
              <a:t>상처</a:t>
            </a:r>
            <a:r>
              <a:rPr lang="en-US" altLang="ko-KR" sz="1900" dirty="0"/>
              <a:t>, </a:t>
            </a:r>
            <a:r>
              <a:rPr lang="ko-KR" altLang="en-US" sz="1900" dirty="0"/>
              <a:t>슬픔의</a:t>
            </a:r>
            <a:r>
              <a:rPr lang="en-US" altLang="ko-KR" sz="1900" dirty="0"/>
              <a:t> 6</a:t>
            </a:r>
            <a:r>
              <a:rPr lang="ko-KR" altLang="en-US" sz="1900" dirty="0"/>
              <a:t>개</a:t>
            </a:r>
            <a:r>
              <a:rPr lang="en-US" altLang="ko-KR" sz="1900" dirty="0"/>
              <a:t> </a:t>
            </a:r>
            <a:r>
              <a:rPr lang="ko-KR" altLang="en-US" sz="1900" dirty="0"/>
              <a:t>감정</a:t>
            </a:r>
            <a:r>
              <a:rPr lang="en-US" altLang="ko-KR" sz="1900" dirty="0"/>
              <a:t>)</a:t>
            </a:r>
            <a:br>
              <a:rPr lang="en-US" altLang="ko-KR" sz="1900" dirty="0"/>
            </a:br>
            <a:endParaRPr lang="en-US" altLang="ko-KR" sz="19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/>
              <a:t>데이터</a:t>
            </a:r>
            <a:r>
              <a:rPr lang="en-US" altLang="ko-KR" sz="1900" dirty="0"/>
              <a:t> </a:t>
            </a:r>
            <a:r>
              <a:rPr lang="ko-KR" altLang="en-US" sz="1900" dirty="0"/>
              <a:t>병합을</a:t>
            </a:r>
            <a:r>
              <a:rPr lang="en-US" altLang="ko-KR" sz="1900" dirty="0"/>
              <a:t> </a:t>
            </a:r>
            <a:r>
              <a:rPr lang="ko-KR" altLang="en-US" sz="1900" dirty="0"/>
              <a:t>위해</a:t>
            </a:r>
            <a:r>
              <a:rPr lang="en-US" altLang="ko-KR" sz="1900" dirty="0"/>
              <a:t> </a:t>
            </a:r>
            <a:r>
              <a:rPr lang="ko-KR" altLang="en-US" sz="1900" dirty="0"/>
              <a:t>감정</a:t>
            </a:r>
            <a:r>
              <a:rPr lang="en-US" altLang="ko-KR" sz="1900" dirty="0"/>
              <a:t> </a:t>
            </a:r>
            <a:r>
              <a:rPr lang="ko-KR" altLang="en-US" sz="1900" dirty="0"/>
              <a:t>대분류와</a:t>
            </a:r>
            <a:r>
              <a:rPr lang="en-US" altLang="ko-KR" sz="1900" dirty="0"/>
              <a:t> </a:t>
            </a:r>
            <a:r>
              <a:rPr lang="ko-KR" altLang="en-US" sz="1900" dirty="0"/>
              <a:t>사람문장을</a:t>
            </a:r>
            <a:r>
              <a:rPr lang="en-US" altLang="ko-KR" sz="1900" dirty="0"/>
              <a:t> </a:t>
            </a:r>
            <a:r>
              <a:rPr lang="ko-KR" altLang="en-US" sz="1900" dirty="0"/>
              <a:t>남기고</a:t>
            </a:r>
            <a:r>
              <a:rPr lang="en-US" altLang="ko-KR" sz="1900" dirty="0"/>
              <a:t>, </a:t>
            </a:r>
            <a:r>
              <a:rPr lang="ko-KR" altLang="en-US" sz="1900" dirty="0"/>
              <a:t>감정</a:t>
            </a:r>
            <a:r>
              <a:rPr lang="en-US" altLang="ko-KR" sz="1900" dirty="0"/>
              <a:t> </a:t>
            </a:r>
            <a:r>
              <a:rPr lang="ko-KR" altLang="en-US" sz="1900" dirty="0"/>
              <a:t>소분류는</a:t>
            </a:r>
            <a:r>
              <a:rPr lang="en-US" altLang="ko-KR" sz="1900" dirty="0"/>
              <a:t> </a:t>
            </a:r>
            <a:r>
              <a:rPr lang="ko-KR" altLang="en-US" sz="1900" dirty="0"/>
              <a:t>누락</a:t>
            </a:r>
            <a:br>
              <a:rPr lang="ko-KR" altLang="en-US" sz="1900" dirty="0"/>
            </a:br>
            <a:endParaRPr lang="ko-KR" altLang="en-US" sz="19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/>
              <a:t>상처와 슬픔은 같은 감정 </a:t>
            </a:r>
            <a:r>
              <a:rPr lang="en-US" altLang="ko-KR" sz="1900" dirty="0"/>
              <a:t>-&gt; </a:t>
            </a:r>
            <a:r>
              <a:rPr lang="ko-KR" altLang="en-US" sz="1900" dirty="0"/>
              <a:t>상처를 슬픔으로 변환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E5722CD3-30E7-02DA-59CA-95A8036C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537" y="1319291"/>
            <a:ext cx="4397433" cy="1000416"/>
          </a:xfrm>
          <a:prstGeom prst="rect">
            <a:avLst/>
          </a:prstGeom>
        </p:spPr>
      </p:pic>
      <p:sp>
        <p:nvSpPr>
          <p:cNvPr id="27" name="Rectangle 2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2614FF8-D548-0F1B-0B2E-2EF94266D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56" y="3707894"/>
            <a:ext cx="3773417" cy="25187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5201A8-84C9-ABD2-C1EE-0C90A7138D92}"/>
              </a:ext>
            </a:extLst>
          </p:cNvPr>
          <p:cNvSpPr/>
          <p:nvPr/>
        </p:nvSpPr>
        <p:spPr>
          <a:xfrm>
            <a:off x="10697883" y="0"/>
            <a:ext cx="1494116" cy="6857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422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D0706-1C77-439E-0B02-512C16D7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38" y="1031540"/>
            <a:ext cx="3984172" cy="771382"/>
          </a:xfrm>
        </p:spPr>
        <p:txBody>
          <a:bodyPr>
            <a:normAutofit/>
          </a:bodyPr>
          <a:lstStyle/>
          <a:p>
            <a:r>
              <a:rPr lang="en-US" altLang="ko-KR" sz="3200" b="1">
                <a:solidFill>
                  <a:srgbClr val="212121"/>
                </a:solidFill>
                <a:latin typeface="D2Coding"/>
                <a:ea typeface="+mj-lt"/>
              </a:rPr>
              <a:t>1. </a:t>
            </a:r>
            <a:r>
              <a:rPr lang="en-US" altLang="ko-KR" sz="3200" b="1" err="1">
                <a:solidFill>
                  <a:srgbClr val="212121"/>
                </a:solidFill>
                <a:latin typeface="D2Coding"/>
                <a:ea typeface="+mj-lt"/>
              </a:rPr>
              <a:t>colab</a:t>
            </a:r>
            <a:r>
              <a:rPr lang="en-US" altLang="ko-KR" sz="3200" b="1">
                <a:solidFill>
                  <a:srgbClr val="212121"/>
                </a:solidFill>
                <a:latin typeface="D2Coding"/>
                <a:ea typeface="+mj-lt"/>
              </a:rPr>
              <a:t> </a:t>
            </a:r>
            <a:r>
              <a:rPr lang="ko-KR" altLang="en-US" sz="3200" b="1">
                <a:solidFill>
                  <a:srgbClr val="212121"/>
                </a:solidFill>
                <a:latin typeface="D2Coding"/>
                <a:ea typeface="+mj-lt"/>
              </a:rPr>
              <a:t>환경</a:t>
            </a:r>
            <a:r>
              <a:rPr lang="en-US" altLang="ko-KR" sz="3200" b="1">
                <a:solidFill>
                  <a:srgbClr val="212121"/>
                </a:solidFill>
                <a:latin typeface="D2Coding"/>
                <a:ea typeface="+mj-lt"/>
              </a:rPr>
              <a:t> </a:t>
            </a:r>
            <a:r>
              <a:rPr lang="ko-KR" altLang="en-US" sz="3200" b="1">
                <a:solidFill>
                  <a:srgbClr val="212121"/>
                </a:solidFill>
                <a:latin typeface="D2Coding"/>
                <a:ea typeface="+mj-lt"/>
              </a:rPr>
              <a:t>설정</a:t>
            </a:r>
            <a:endParaRPr lang="ko-KR" sz="32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2244D8-C9CA-FACA-2FC4-2D267EEE9EBB}"/>
              </a:ext>
            </a:extLst>
          </p:cNvPr>
          <p:cNvGrpSpPr/>
          <p:nvPr/>
        </p:nvGrpSpPr>
        <p:grpSpPr>
          <a:xfrm>
            <a:off x="5329015" y="511578"/>
            <a:ext cx="6437119" cy="5940066"/>
            <a:chOff x="5037663" y="848621"/>
            <a:chExt cx="5794649" cy="5251906"/>
          </a:xfrm>
        </p:grpSpPr>
        <p:pic>
          <p:nvPicPr>
            <p:cNvPr id="4" name="그림 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F9D45074-6904-0783-17F5-09474834A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517" y="848621"/>
              <a:ext cx="5710989" cy="1409039"/>
            </a:xfrm>
            <a:prstGeom prst="rect">
              <a:avLst/>
            </a:prstGeom>
          </p:spPr>
        </p:pic>
        <p:pic>
          <p:nvPicPr>
            <p:cNvPr id="5" name="그림 4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00797C7B-DA52-D23D-3660-C2A3108F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2906" y="2271528"/>
              <a:ext cx="5710989" cy="1380044"/>
            </a:xfrm>
            <a:prstGeom prst="rect">
              <a:avLst/>
            </a:prstGeom>
          </p:spPr>
        </p:pic>
        <p:pic>
          <p:nvPicPr>
            <p:cNvPr id="6" name="그림 5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6282ECF-334D-488D-8C3C-5A6472977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1218" y="3645840"/>
              <a:ext cx="5751094" cy="1157312"/>
            </a:xfrm>
            <a:prstGeom prst="rect">
              <a:avLst/>
            </a:prstGeom>
          </p:spPr>
        </p:pic>
        <p:pic>
          <p:nvPicPr>
            <p:cNvPr id="7" name="그림 6" descr="텍스트, 폰트, 화이트, 스크린샷이(가) 표시된 사진&#10;&#10;자동 생성된 설명">
              <a:extLst>
                <a:ext uri="{FF2B5EF4-FFF2-40B4-BE49-F238E27FC236}">
                  <a16:creationId xmlns:a16="http://schemas.microsoft.com/office/drawing/2014/main" id="{E0F96533-26A6-1518-17A5-1B5AAE065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7663" y="5588799"/>
              <a:ext cx="2743200" cy="511728"/>
            </a:xfrm>
            <a:prstGeom prst="rect">
              <a:avLst/>
            </a:prstGeom>
          </p:spPr>
        </p:pic>
        <p:pic>
          <p:nvPicPr>
            <p:cNvPr id="8" name="그림 7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EA856AA9-6591-2ACE-C1C1-CA4930454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0356" y="4798415"/>
              <a:ext cx="5710989" cy="798020"/>
            </a:xfrm>
            <a:prstGeom prst="rect">
              <a:avLst/>
            </a:prstGeom>
          </p:spPr>
        </p:pic>
      </p:grpSp>
      <p:pic>
        <p:nvPicPr>
          <p:cNvPr id="9" name="그림 8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73EFB870-2748-DDD8-3A9F-B5A702866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DDA4C7A-4C43-2F11-47E5-55DF558CD722}"/>
              </a:ext>
            </a:extLst>
          </p:cNvPr>
          <p:cNvCxnSpPr/>
          <p:nvPr/>
        </p:nvCxnSpPr>
        <p:spPr>
          <a:xfrm flipV="1">
            <a:off x="685802" y="2063378"/>
            <a:ext cx="4246281" cy="4183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247831-2A35-CDAF-8BB5-44156F2BB377}"/>
              </a:ext>
            </a:extLst>
          </p:cNvPr>
          <p:cNvSpPr/>
          <p:nvPr/>
        </p:nvSpPr>
        <p:spPr>
          <a:xfrm>
            <a:off x="214797" y="1086309"/>
            <a:ext cx="92973" cy="6213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9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5B748-C51C-80FB-2CA4-ED45E9DC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35" y="746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b="1"/>
              <a:t>감정 다중 분류 모델을 만들면서 생긴 오류와 해결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813D4-1E32-51C6-9A81-8220025E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082" y="249797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기존 </a:t>
            </a:r>
            <a:r>
              <a:rPr lang="ko-KR" sz="1600" dirty="0" err="1">
                <a:solidFill>
                  <a:srgbClr val="24292F"/>
                </a:solidFill>
                <a:ea typeface="+mn-lt"/>
                <a:cs typeface="+mn-lt"/>
              </a:rPr>
              <a:t>KoBERT</a:t>
            </a: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 모델의 경우 </a:t>
            </a:r>
            <a:r>
              <a:rPr lang="ko-KR" sz="1600" dirty="0" err="1">
                <a:solidFill>
                  <a:srgbClr val="24292F"/>
                </a:solidFill>
                <a:ea typeface="+mn-lt"/>
                <a:cs typeface="+mn-lt"/>
              </a:rPr>
              <a:t>Azure에서</a:t>
            </a: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 모델 다운로드 서비스를 지원했으나 2021년 11월 12일 경 해당 모델</a:t>
            </a:r>
            <a:b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</a:b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다운로드 서비스가 작동을 중지하면서</a:t>
            </a:r>
            <a:r>
              <a:rPr lang="ko-KR" altLang="en-US" sz="1600" dirty="0">
                <a:solidFill>
                  <a:srgbClr val="24292F"/>
                </a:solidFill>
                <a:ea typeface="+mn-lt"/>
                <a:cs typeface="+mn-lt"/>
              </a:rPr>
              <a:t> </a:t>
            </a: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널리 알려져 있는 예시 코드들이 작동하지 않게 되었고 </a:t>
            </a:r>
            <a:br>
              <a:rPr lang="ko-KR" altLang="en-US" sz="1600" dirty="0">
                <a:solidFill>
                  <a:srgbClr val="24292F"/>
                </a:solidFill>
                <a:ea typeface="+mn-lt"/>
                <a:cs typeface="+mn-lt"/>
              </a:rPr>
            </a:b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이를 해결하기 위해 모델 </a:t>
            </a:r>
            <a:r>
              <a:rPr lang="ko-KR" sz="1600" b="1" dirty="0">
                <a:solidFill>
                  <a:srgbClr val="24292F"/>
                </a:solidFill>
                <a:ea typeface="+mn-lt"/>
                <a:cs typeface="+mn-lt"/>
              </a:rPr>
              <a:t>다운로드 방식을 </a:t>
            </a:r>
            <a:r>
              <a:rPr lang="ko-KR" sz="1800" b="1" dirty="0" err="1">
                <a:solidFill>
                  <a:srgbClr val="0070C0"/>
                </a:solidFill>
                <a:ea typeface="+mn-lt"/>
                <a:cs typeface="+mn-lt"/>
              </a:rPr>
              <a:t>Hugging</a:t>
            </a:r>
            <a:r>
              <a:rPr lang="ko-KR" sz="18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ko-KR" sz="1800" b="1" dirty="0" err="1">
                <a:solidFill>
                  <a:srgbClr val="0070C0"/>
                </a:solidFill>
                <a:ea typeface="+mn-lt"/>
                <a:cs typeface="+mn-lt"/>
              </a:rPr>
              <a:t>Face를</a:t>
            </a:r>
            <a:r>
              <a:rPr lang="ko-KR" sz="1800" b="1" dirty="0">
                <a:solidFill>
                  <a:srgbClr val="0070C0"/>
                </a:solidFill>
                <a:ea typeface="+mn-lt"/>
                <a:cs typeface="+mn-lt"/>
              </a:rPr>
              <a:t> 통한 모델 다운로드로 전환</a:t>
            </a:r>
            <a:r>
              <a:rPr lang="ko-KR" sz="1600" dirty="0">
                <a:solidFill>
                  <a:srgbClr val="24292F"/>
                </a:solidFill>
                <a:ea typeface="+mn-lt"/>
                <a:cs typeface="+mn-lt"/>
              </a:rPr>
              <a:t>해야 하게 되었다.</a:t>
            </a:r>
            <a:endParaRPr lang="ko-KR" sz="1600" dirty="0"/>
          </a:p>
          <a:p>
            <a:pPr marL="0" indent="0">
              <a:buNone/>
            </a:pPr>
            <a:br>
              <a:rPr lang="en-US" altLang="ko-KR" sz="1100" dirty="0">
                <a:latin typeface="Consolas"/>
                <a:ea typeface="+mn-lt"/>
                <a:cs typeface="+mn-lt"/>
              </a:rPr>
            </a:b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altLang="ko-KR" sz="1100" dirty="0">
                <a:latin typeface="Consolas"/>
                <a:ea typeface="+mn-lt"/>
                <a:cs typeface="+mn-lt"/>
              </a:rPr>
            </a:br>
            <a:endParaRPr lang="en-US" altLang="ko-KR" sz="1100" dirty="0">
              <a:solidFill>
                <a:srgbClr val="A31515"/>
              </a:solidFill>
              <a:latin typeface="D2Coding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ko-KR" sz="1100" dirty="0">
              <a:solidFill>
                <a:srgbClr val="24292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dirty="0">
              <a:latin typeface="D2Coding"/>
              <a:ea typeface="Dotum"/>
            </a:endParaRPr>
          </a:p>
        </p:txBody>
      </p:sp>
      <p:pic>
        <p:nvPicPr>
          <p:cNvPr id="4" name="그림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E3BD05A-8782-5671-3040-6796B887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25" y="3573657"/>
            <a:ext cx="9448800" cy="661374"/>
          </a:xfrm>
          <a:prstGeom prst="rect">
            <a:avLst/>
          </a:prstGeom>
        </p:spPr>
      </p:pic>
      <p:pic>
        <p:nvPicPr>
          <p:cNvPr id="5" name="그림 4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E04B4A30-510D-4093-C3DB-5F3DFE5F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0" y="5399224"/>
            <a:ext cx="10551885" cy="652257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A374A5ED-68AB-A555-7F3C-91D887461F63}"/>
              </a:ext>
            </a:extLst>
          </p:cNvPr>
          <p:cNvSpPr/>
          <p:nvPr/>
        </p:nvSpPr>
        <p:spPr>
          <a:xfrm>
            <a:off x="5849364" y="4569652"/>
            <a:ext cx="275664" cy="40757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2D198C51-23F0-9AC2-92B4-EFE54F04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7019B7-AEEA-9C1A-6B81-1A5B7CE4E618}"/>
              </a:ext>
            </a:extLst>
          </p:cNvPr>
          <p:cNvCxnSpPr/>
          <p:nvPr/>
        </p:nvCxnSpPr>
        <p:spPr>
          <a:xfrm flipV="1">
            <a:off x="685802" y="2040967"/>
            <a:ext cx="9595222" cy="64245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13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EEA73-6FE6-2F5B-7E22-98B88FBD0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65" y="962772"/>
            <a:ext cx="4793613" cy="86044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sz="4000" b="1">
                <a:solidFill>
                  <a:srgbClr val="212121"/>
                </a:solidFill>
              </a:rPr>
              <a:t>2. 데이터셋 </a:t>
            </a:r>
            <a:r>
              <a:rPr lang="ko-KR" altLang="en-US" sz="4000" b="1" err="1">
                <a:solidFill>
                  <a:srgbClr val="212121"/>
                </a:solidFill>
              </a:rPr>
              <a:t>전처리</a:t>
            </a:r>
            <a:endParaRPr lang="ko-KR" sz="4000" b="1" err="1"/>
          </a:p>
        </p:txBody>
      </p:sp>
      <p:pic>
        <p:nvPicPr>
          <p:cNvPr id="4" name="내용 개체 틀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32084CF-804F-0508-CE43-86393DF29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1292" y="1281536"/>
            <a:ext cx="5384017" cy="867724"/>
          </a:xfrm>
          <a:ln w="6350">
            <a:solidFill>
              <a:schemeClr val="tx1"/>
            </a:solidFill>
          </a:ln>
        </p:spPr>
      </p:pic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7BEA18CE-0F26-DB56-ADF3-9A74D0D45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566" y="2270845"/>
            <a:ext cx="5385459" cy="8597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5252560-671C-D71B-2C6D-CEC40BD70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88" y="3246876"/>
            <a:ext cx="5382684" cy="118438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57A35DA-C7C7-5BF4-E1C1-0416D1E99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27" y="4553959"/>
            <a:ext cx="7135536" cy="21620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47BA6-87B8-79E3-5292-CFD5CAA72379}"/>
              </a:ext>
            </a:extLst>
          </p:cNvPr>
          <p:cNvSpPr txBox="1"/>
          <p:nvPr/>
        </p:nvSpPr>
        <p:spPr>
          <a:xfrm>
            <a:off x="873429" y="2750517"/>
            <a:ext cx="388357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앞서 수집해온 데이터셋을 </a:t>
            </a:r>
            <a:br>
              <a:rPr lang="ko-KR" altLang="en-US" sz="1600">
                <a:ea typeface="+mn-lt"/>
                <a:cs typeface="+mn-lt"/>
              </a:rPr>
            </a:b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불러오기 위해 구글드라이브를 연동</a:t>
            </a:r>
            <a:br>
              <a:rPr lang="ko-KR" sz="1600">
                <a:ea typeface="+mn-lt"/>
                <a:cs typeface="+mn-lt"/>
              </a:rPr>
            </a:b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 </a:t>
            </a:r>
            <a:endParaRPr lang="ko-KR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데이터셋을 </a:t>
            </a:r>
            <a:r>
              <a:rPr lang="en-US" altLang="ko-KR" sz="16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pandas</a:t>
            </a:r>
            <a:r>
              <a:rPr lang="ko-KR" altLang="en-US" sz="1600">
                <a:solidFill>
                  <a:srgbClr val="212529"/>
                </a:solidFill>
                <a:ea typeface="+mn-lt"/>
                <a:cs typeface="+mn-lt"/>
              </a:rPr>
              <a:t> 라이브러리를 </a:t>
            </a:r>
            <a:br>
              <a:rPr lang="ko-KR" altLang="en-US" sz="1600">
                <a:solidFill>
                  <a:srgbClr val="212529"/>
                </a:solidFill>
                <a:ea typeface="+mn-lt"/>
                <a:cs typeface="+mn-lt"/>
              </a:rPr>
            </a:br>
            <a:r>
              <a:rPr lang="ko-KR" altLang="en-US" sz="1600">
                <a:solidFill>
                  <a:srgbClr val="212529"/>
                </a:solidFill>
                <a:ea typeface="+mn-lt"/>
                <a:cs typeface="+mn-lt"/>
              </a:rPr>
              <a:t>이용하여 </a:t>
            </a: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2차원 리스트를 매개변수로 저장하는 데이터프레임 형식으로 </a:t>
            </a:r>
            <a:r>
              <a:rPr lang="ko-KR" sz="1600" err="1">
                <a:solidFill>
                  <a:srgbClr val="212529"/>
                </a:solidFill>
                <a:latin typeface="Consolas"/>
              </a:rPr>
              <a:t>chatbot_data</a:t>
            </a:r>
            <a:r>
              <a:rPr lang="ko-KR" sz="1600">
                <a:solidFill>
                  <a:srgbClr val="212529"/>
                </a:solidFill>
                <a:ea typeface="+mn-lt"/>
                <a:cs typeface="+mn-lt"/>
              </a:rPr>
              <a:t> 에 받음</a:t>
            </a:r>
            <a:br>
              <a:rPr lang="ko-KR" altLang="en-US" sz="1600">
                <a:ea typeface="+mn-lt"/>
                <a:cs typeface="+mn-lt"/>
              </a:rPr>
            </a:br>
            <a:endParaRPr lang="ko-KR" altLang="en-US" sz="1600">
              <a:ea typeface="+mn-lt"/>
              <a:cs typeface="+mn-lt"/>
            </a:endParaRPr>
          </a:p>
        </p:txBody>
      </p:sp>
      <p:pic>
        <p:nvPicPr>
          <p:cNvPr id="9" name="그림 8" descr="노랑, 오렌지, 직사각형이(가) 표시된 사진&#10;&#10;자동 생성된 설명">
            <a:extLst>
              <a:ext uri="{FF2B5EF4-FFF2-40B4-BE49-F238E27FC236}">
                <a16:creationId xmlns:a16="http://schemas.microsoft.com/office/drawing/2014/main" id="{5712CBF9-D35B-A055-E809-68B919688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75" y="930835"/>
            <a:ext cx="387350" cy="82774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E9D627-4898-E041-B173-27FBE79B5DB8}"/>
              </a:ext>
            </a:extLst>
          </p:cNvPr>
          <p:cNvCxnSpPr/>
          <p:nvPr/>
        </p:nvCxnSpPr>
        <p:spPr>
          <a:xfrm flipV="1">
            <a:off x="685802" y="2040967"/>
            <a:ext cx="4799105" cy="49304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28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D2Coding ligature"/>
        <a:ea typeface="D2Coding ligature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665</Words>
  <Application>Microsoft Office PowerPoint</Application>
  <PresentationFormat>와이드스크린</PresentationFormat>
  <Paragraphs>102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D2Coding</vt:lpstr>
      <vt:lpstr>Consolas</vt:lpstr>
      <vt:lpstr>Arial,Sans-Serif</vt:lpstr>
      <vt:lpstr>Arial</vt:lpstr>
      <vt:lpstr>-apple-system</vt:lpstr>
      <vt:lpstr>D2Coding ligature</vt:lpstr>
      <vt:lpstr>맑은 고딕</vt:lpstr>
      <vt:lpstr>Wingdings</vt:lpstr>
      <vt:lpstr>+Body</vt:lpstr>
      <vt:lpstr>Office 테마</vt:lpstr>
      <vt:lpstr> &lt;Sentiment-Analysis AI를 이용한 일기 맞춤 노래 추천 웹사이트&gt;</vt:lpstr>
      <vt:lpstr>CONTENT</vt:lpstr>
      <vt:lpstr> </vt:lpstr>
      <vt:lpstr>KoBERT 자연어 처리 모델</vt:lpstr>
      <vt:lpstr>감정 다중 분류 모델</vt:lpstr>
      <vt:lpstr>데이터 수집</vt:lpstr>
      <vt:lpstr>1. colab 환경 설정</vt:lpstr>
      <vt:lpstr>감정 다중 분류 모델을 만들면서 생긴 오류와 해결 </vt:lpstr>
      <vt:lpstr>2. 데이터셋 전처리</vt:lpstr>
      <vt:lpstr>3. 데이터 분리</vt:lpstr>
      <vt:lpstr>4. 데이터 전처리 (토큰화, 정수 인코딩, 패딩)</vt:lpstr>
      <vt:lpstr>감정 다중 분류 모델을 만들면서 생긴 오류와 해결 </vt:lpstr>
      <vt:lpstr>5. KoBERT 학습모델</vt:lpstr>
      <vt:lpstr>PowerPoint 프레젠테이션</vt:lpstr>
      <vt:lpstr>7. 결과물 테스트</vt:lpstr>
      <vt:lpstr>Login Page</vt:lpstr>
      <vt:lpstr>Firebase 회원가입/로그인 기능</vt:lpstr>
      <vt:lpstr>Firebase 회원가입/로그인 기능</vt:lpstr>
      <vt:lpstr>Hypertext Preprocessor</vt:lpstr>
      <vt:lpstr>PHP활용 일기저장 페이지 구현</vt:lpstr>
      <vt:lpstr>PowerPoint 프레젠테이션</vt:lpstr>
      <vt:lpstr>PowerPoint 프레젠테이션</vt:lpstr>
      <vt:lpstr>배포 실패 분석 및 느낀점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윤정 조</dc:creator>
  <cp:lastModifiedBy>윤정 조</cp:lastModifiedBy>
  <cp:revision>1</cp:revision>
  <dcterms:created xsi:type="dcterms:W3CDTF">2023-08-22T03:38:45Z</dcterms:created>
  <dcterms:modified xsi:type="dcterms:W3CDTF">2023-08-22T17:45:44Z</dcterms:modified>
</cp:coreProperties>
</file>